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5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5" r:id="rId2"/>
    <p:sldMasterId id="2147483690" r:id="rId3"/>
    <p:sldMasterId id="2147483705" r:id="rId4"/>
    <p:sldMasterId id="2147483720" r:id="rId5"/>
    <p:sldMasterId id="2147483735" r:id="rId6"/>
  </p:sldMasterIdLst>
  <p:notesMasterIdLst>
    <p:notesMasterId r:id="rId50"/>
  </p:notesMasterIdLst>
  <p:sldIdLst>
    <p:sldId id="256" r:id="rId7"/>
    <p:sldId id="276" r:id="rId8"/>
    <p:sldId id="284" r:id="rId9"/>
    <p:sldId id="283" r:id="rId10"/>
    <p:sldId id="288" r:id="rId11"/>
    <p:sldId id="298" r:id="rId12"/>
    <p:sldId id="285" r:id="rId13"/>
    <p:sldId id="289" r:id="rId14"/>
    <p:sldId id="290" r:id="rId15"/>
    <p:sldId id="286" r:id="rId16"/>
    <p:sldId id="287" r:id="rId17"/>
    <p:sldId id="291" r:id="rId18"/>
    <p:sldId id="292" r:id="rId19"/>
    <p:sldId id="293" r:id="rId20"/>
    <p:sldId id="294" r:id="rId21"/>
    <p:sldId id="295" r:id="rId22"/>
    <p:sldId id="296" r:id="rId23"/>
    <p:sldId id="297" r:id="rId24"/>
    <p:sldId id="257" r:id="rId25"/>
    <p:sldId id="258" r:id="rId26"/>
    <p:sldId id="259" r:id="rId27"/>
    <p:sldId id="260" r:id="rId28"/>
    <p:sldId id="261" r:id="rId29"/>
    <p:sldId id="262" r:id="rId30"/>
    <p:sldId id="264" r:id="rId31"/>
    <p:sldId id="263" r:id="rId32"/>
    <p:sldId id="265" r:id="rId33"/>
    <p:sldId id="266" r:id="rId34"/>
    <p:sldId id="267" r:id="rId35"/>
    <p:sldId id="268" r:id="rId36"/>
    <p:sldId id="274" r:id="rId37"/>
    <p:sldId id="269" r:id="rId38"/>
    <p:sldId id="270" r:id="rId39"/>
    <p:sldId id="271" r:id="rId40"/>
    <p:sldId id="272" r:id="rId41"/>
    <p:sldId id="273" r:id="rId42"/>
    <p:sldId id="275" r:id="rId43"/>
    <p:sldId id="277" r:id="rId44"/>
    <p:sldId id="278" r:id="rId45"/>
    <p:sldId id="279" r:id="rId46"/>
    <p:sldId id="280" r:id="rId47"/>
    <p:sldId id="281" r:id="rId48"/>
    <p:sldId id="282" r:id="rId49"/>
  </p:sldIdLst>
  <p:sldSz cx="12192000" cy="6858000"/>
  <p:notesSz cx="6884988" cy="100187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060"/>
    <a:srgbClr val="00FF00"/>
    <a:srgbClr val="FFB400"/>
    <a:srgbClr val="FF9400"/>
    <a:srgbClr val="DBF1FF"/>
    <a:srgbClr val="F5F7FD"/>
    <a:srgbClr val="FF00A0"/>
    <a:srgbClr val="FF0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28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46" y="4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notesMaster" Target="notesMasters/notesMaster1.xml"/><Relationship Id="rId55" Type="http://schemas.microsoft.com/office/2016/11/relationships/changesInfo" Target="changesInfos/changesInfo1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8" Type="http://schemas.openxmlformats.org/officeDocument/2006/relationships/slide" Target="slides/slide2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masa Fujiwara" userId="773db4682fb361c6" providerId="LiveId" clId="{956C93F9-FA5C-485D-8B64-60655D402C20}"/>
    <pc:docChg chg="undo custSel addSld delSld modSld sldOrd modMainMaster modNotesMaster">
      <pc:chgData name="Tomomasa Fujiwara" userId="773db4682fb361c6" providerId="LiveId" clId="{956C93F9-FA5C-485D-8B64-60655D402C20}" dt="2020-04-24T07:19:06.606" v="3035"/>
      <pc:docMkLst>
        <pc:docMk/>
      </pc:docMkLst>
      <pc:sldChg chg="modSp">
        <pc:chgData name="Tomomasa Fujiwara" userId="773db4682fb361c6" providerId="LiveId" clId="{956C93F9-FA5C-485D-8B64-60655D402C20}" dt="2020-04-23T17:41:08.993" v="95" actId="20577"/>
        <pc:sldMkLst>
          <pc:docMk/>
          <pc:sldMk cId="2604666324" sldId="256"/>
        </pc:sldMkLst>
        <pc:spChg chg="mod">
          <ac:chgData name="Tomomasa Fujiwara" userId="773db4682fb361c6" providerId="LiveId" clId="{956C93F9-FA5C-485D-8B64-60655D402C20}" dt="2020-04-23T17:41:08.993" v="95" actId="20577"/>
          <ac:spMkLst>
            <pc:docMk/>
            <pc:sldMk cId="2604666324" sldId="256"/>
            <ac:spMk id="5" creationId="{8E92C8E5-37F6-4B90-8A5E-B51D99EFF416}"/>
          </ac:spMkLst>
        </pc:spChg>
      </pc:sldChg>
      <pc:sldChg chg="addSp">
        <pc:chgData name="Tomomasa Fujiwara" userId="773db4682fb361c6" providerId="LiveId" clId="{956C93F9-FA5C-485D-8B64-60655D402C20}" dt="2020-04-19T13:31:34.625" v="0"/>
        <pc:sldMkLst>
          <pc:docMk/>
          <pc:sldMk cId="4154972982" sldId="259"/>
        </pc:sldMkLst>
        <pc:picChg chg="add">
          <ac:chgData name="Tomomasa Fujiwara" userId="773db4682fb361c6" providerId="LiveId" clId="{956C93F9-FA5C-485D-8B64-60655D402C20}" dt="2020-04-19T13:31:34.625" v="0"/>
          <ac:picMkLst>
            <pc:docMk/>
            <pc:sldMk cId="4154972982" sldId="259"/>
            <ac:picMk id="4" creationId="{A7990D82-D44D-471B-94FF-AFE43AF38751}"/>
          </ac:picMkLst>
        </pc:picChg>
      </pc:sldChg>
      <pc:sldChg chg="addSp modSp add">
        <pc:chgData name="Tomomasa Fujiwara" userId="773db4682fb361c6" providerId="LiveId" clId="{956C93F9-FA5C-485D-8B64-60655D402C20}" dt="2020-04-19T13:32:32.452" v="6" actId="1076"/>
        <pc:sldMkLst>
          <pc:docMk/>
          <pc:sldMk cId="2007074938" sldId="260"/>
        </pc:sldMkLst>
        <pc:picChg chg="add mod">
          <ac:chgData name="Tomomasa Fujiwara" userId="773db4682fb361c6" providerId="LiveId" clId="{956C93F9-FA5C-485D-8B64-60655D402C20}" dt="2020-04-19T13:32:32.452" v="6" actId="1076"/>
          <ac:picMkLst>
            <pc:docMk/>
            <pc:sldMk cId="2007074938" sldId="260"/>
            <ac:picMk id="4" creationId="{9C66B9CA-1EF2-4DC1-929A-F0DE3B7CA500}"/>
          </ac:picMkLst>
        </pc:picChg>
      </pc:sldChg>
      <pc:sldChg chg="addSp modSp add">
        <pc:chgData name="Tomomasa Fujiwara" userId="773db4682fb361c6" providerId="LiveId" clId="{956C93F9-FA5C-485D-8B64-60655D402C20}" dt="2020-04-19T13:34:42.181" v="11" actId="1076"/>
        <pc:sldMkLst>
          <pc:docMk/>
          <pc:sldMk cId="523634130" sldId="261"/>
        </pc:sldMkLst>
        <pc:picChg chg="add mod">
          <ac:chgData name="Tomomasa Fujiwara" userId="773db4682fb361c6" providerId="LiveId" clId="{956C93F9-FA5C-485D-8B64-60655D402C20}" dt="2020-04-19T13:34:42.181" v="11" actId="1076"/>
          <ac:picMkLst>
            <pc:docMk/>
            <pc:sldMk cId="523634130" sldId="261"/>
            <ac:picMk id="4" creationId="{B1C3D772-643D-4385-B26A-978695A8D89A}"/>
          </ac:picMkLst>
        </pc:picChg>
      </pc:sldChg>
      <pc:sldChg chg="addSp modSp add">
        <pc:chgData name="Tomomasa Fujiwara" userId="773db4682fb361c6" providerId="LiveId" clId="{956C93F9-FA5C-485D-8B64-60655D402C20}" dt="2020-04-19T13:36:01.633" v="16" actId="1076"/>
        <pc:sldMkLst>
          <pc:docMk/>
          <pc:sldMk cId="2318266022" sldId="262"/>
        </pc:sldMkLst>
        <pc:picChg chg="add mod">
          <ac:chgData name="Tomomasa Fujiwara" userId="773db4682fb361c6" providerId="LiveId" clId="{956C93F9-FA5C-485D-8B64-60655D402C20}" dt="2020-04-19T13:36:01.633" v="16" actId="1076"/>
          <ac:picMkLst>
            <pc:docMk/>
            <pc:sldMk cId="2318266022" sldId="262"/>
            <ac:picMk id="4" creationId="{66AA4794-41E9-4A96-B682-ADC0C030A57B}"/>
          </ac:picMkLst>
        </pc:picChg>
      </pc:sldChg>
      <pc:sldChg chg="addSp modSp add">
        <pc:chgData name="Tomomasa Fujiwara" userId="773db4682fb361c6" providerId="LiveId" clId="{956C93F9-FA5C-485D-8B64-60655D402C20}" dt="2020-04-19T15:44:50.502" v="24" actId="14100"/>
        <pc:sldMkLst>
          <pc:docMk/>
          <pc:sldMk cId="3133624972" sldId="263"/>
        </pc:sldMkLst>
        <pc:picChg chg="add mod">
          <ac:chgData name="Tomomasa Fujiwara" userId="773db4682fb361c6" providerId="LiveId" clId="{956C93F9-FA5C-485D-8B64-60655D402C20}" dt="2020-04-19T15:44:50.502" v="24" actId="14100"/>
          <ac:picMkLst>
            <pc:docMk/>
            <pc:sldMk cId="3133624972" sldId="263"/>
            <ac:picMk id="4" creationId="{B56471C3-F14F-4BFC-AA27-D1B34BC80211}"/>
          </ac:picMkLst>
        </pc:picChg>
      </pc:sldChg>
      <pc:sldChg chg="addSp modSp add ord">
        <pc:chgData name="Tomomasa Fujiwara" userId="773db4682fb361c6" providerId="LiveId" clId="{956C93F9-FA5C-485D-8B64-60655D402C20}" dt="2020-04-19T15:45:01.413" v="26" actId="14100"/>
        <pc:sldMkLst>
          <pc:docMk/>
          <pc:sldMk cId="4176767262" sldId="264"/>
        </pc:sldMkLst>
        <pc:picChg chg="add mod">
          <ac:chgData name="Tomomasa Fujiwara" userId="773db4682fb361c6" providerId="LiveId" clId="{956C93F9-FA5C-485D-8B64-60655D402C20}" dt="2020-04-19T15:45:01.413" v="26" actId="14100"/>
          <ac:picMkLst>
            <pc:docMk/>
            <pc:sldMk cId="4176767262" sldId="264"/>
            <ac:picMk id="4" creationId="{F30A98E1-6638-4E7F-A192-E2F957423D4C}"/>
          </ac:picMkLst>
        </pc:picChg>
      </pc:sldChg>
      <pc:sldChg chg="addSp add">
        <pc:chgData name="Tomomasa Fujiwara" userId="773db4682fb361c6" providerId="LiveId" clId="{956C93F9-FA5C-485D-8B64-60655D402C20}" dt="2020-04-22T17:19:18.664" v="28"/>
        <pc:sldMkLst>
          <pc:docMk/>
          <pc:sldMk cId="3350697798" sldId="265"/>
        </pc:sldMkLst>
        <pc:picChg chg="add">
          <ac:chgData name="Tomomasa Fujiwara" userId="773db4682fb361c6" providerId="LiveId" clId="{956C93F9-FA5C-485D-8B64-60655D402C20}" dt="2020-04-22T17:19:18.664" v="28"/>
          <ac:picMkLst>
            <pc:docMk/>
            <pc:sldMk cId="3350697798" sldId="265"/>
            <ac:picMk id="4" creationId="{FEDA7FE7-39B8-4B3E-B19F-84303A3C2621}"/>
          </ac:picMkLst>
        </pc:picChg>
      </pc:sldChg>
      <pc:sldChg chg="addSp modSp add">
        <pc:chgData name="Tomomasa Fujiwara" userId="773db4682fb361c6" providerId="LiveId" clId="{956C93F9-FA5C-485D-8B64-60655D402C20}" dt="2020-04-22T17:20:43.214" v="37" actId="1076"/>
        <pc:sldMkLst>
          <pc:docMk/>
          <pc:sldMk cId="3066592800" sldId="266"/>
        </pc:sldMkLst>
        <pc:picChg chg="add mod">
          <ac:chgData name="Tomomasa Fujiwara" userId="773db4682fb361c6" providerId="LiveId" clId="{956C93F9-FA5C-485D-8B64-60655D402C20}" dt="2020-04-22T17:20:43.214" v="37" actId="1076"/>
          <ac:picMkLst>
            <pc:docMk/>
            <pc:sldMk cId="3066592800" sldId="266"/>
            <ac:picMk id="4" creationId="{35C8C4CB-2B52-4B90-91E8-86D7ADEBAA9F}"/>
          </ac:picMkLst>
        </pc:picChg>
      </pc:sldChg>
      <pc:sldChg chg="addSp add">
        <pc:chgData name="Tomomasa Fujiwara" userId="773db4682fb361c6" providerId="LiveId" clId="{956C93F9-FA5C-485D-8B64-60655D402C20}" dt="2020-04-22T17:20:46.157" v="38"/>
        <pc:sldMkLst>
          <pc:docMk/>
          <pc:sldMk cId="1944888776" sldId="267"/>
        </pc:sldMkLst>
        <pc:picChg chg="add">
          <ac:chgData name="Tomomasa Fujiwara" userId="773db4682fb361c6" providerId="LiveId" clId="{956C93F9-FA5C-485D-8B64-60655D402C20}" dt="2020-04-22T17:20:46.157" v="38"/>
          <ac:picMkLst>
            <pc:docMk/>
            <pc:sldMk cId="1944888776" sldId="267"/>
            <ac:picMk id="4" creationId="{1B668953-0C8A-4681-B117-81FCC6D302CB}"/>
          </ac:picMkLst>
        </pc:picChg>
      </pc:sldChg>
      <pc:sldChg chg="addSp add">
        <pc:chgData name="Tomomasa Fujiwara" userId="773db4682fb361c6" providerId="LiveId" clId="{956C93F9-FA5C-485D-8B64-60655D402C20}" dt="2020-04-22T17:21:17.475" v="39"/>
        <pc:sldMkLst>
          <pc:docMk/>
          <pc:sldMk cId="3009303116" sldId="268"/>
        </pc:sldMkLst>
        <pc:picChg chg="add">
          <ac:chgData name="Tomomasa Fujiwara" userId="773db4682fb361c6" providerId="LiveId" clId="{956C93F9-FA5C-485D-8B64-60655D402C20}" dt="2020-04-22T17:21:17.475" v="39"/>
          <ac:picMkLst>
            <pc:docMk/>
            <pc:sldMk cId="3009303116" sldId="268"/>
            <ac:picMk id="4" creationId="{31B43883-F23B-40BF-BCDA-3F9D325E95E2}"/>
          </ac:picMkLst>
        </pc:picChg>
      </pc:sldChg>
      <pc:sldChg chg="addSp add">
        <pc:chgData name="Tomomasa Fujiwara" userId="773db4682fb361c6" providerId="LiveId" clId="{956C93F9-FA5C-485D-8B64-60655D402C20}" dt="2020-04-22T17:21:43.533" v="40"/>
        <pc:sldMkLst>
          <pc:docMk/>
          <pc:sldMk cId="4079392171" sldId="269"/>
        </pc:sldMkLst>
        <pc:picChg chg="add">
          <ac:chgData name="Tomomasa Fujiwara" userId="773db4682fb361c6" providerId="LiveId" clId="{956C93F9-FA5C-485D-8B64-60655D402C20}" dt="2020-04-22T17:21:43.533" v="40"/>
          <ac:picMkLst>
            <pc:docMk/>
            <pc:sldMk cId="4079392171" sldId="269"/>
            <ac:picMk id="4" creationId="{C5CF9729-EEC3-42DB-A72A-E8C05B9DACCD}"/>
          </ac:picMkLst>
        </pc:picChg>
      </pc:sldChg>
      <pc:sldChg chg="addSp add">
        <pc:chgData name="Tomomasa Fujiwara" userId="773db4682fb361c6" providerId="LiveId" clId="{956C93F9-FA5C-485D-8B64-60655D402C20}" dt="2020-04-22T17:22:10.669" v="41"/>
        <pc:sldMkLst>
          <pc:docMk/>
          <pc:sldMk cId="1862840338" sldId="270"/>
        </pc:sldMkLst>
        <pc:picChg chg="add">
          <ac:chgData name="Tomomasa Fujiwara" userId="773db4682fb361c6" providerId="LiveId" clId="{956C93F9-FA5C-485D-8B64-60655D402C20}" dt="2020-04-22T17:22:10.669" v="41"/>
          <ac:picMkLst>
            <pc:docMk/>
            <pc:sldMk cId="1862840338" sldId="270"/>
            <ac:picMk id="4" creationId="{A9699E24-2480-4254-9DCE-AE0B6F3068B2}"/>
          </ac:picMkLst>
        </pc:picChg>
      </pc:sldChg>
      <pc:sldChg chg="addSp add">
        <pc:chgData name="Tomomasa Fujiwara" userId="773db4682fb361c6" providerId="LiveId" clId="{956C93F9-FA5C-485D-8B64-60655D402C20}" dt="2020-04-22T17:23:12.731" v="42"/>
        <pc:sldMkLst>
          <pc:docMk/>
          <pc:sldMk cId="1404923223" sldId="271"/>
        </pc:sldMkLst>
        <pc:picChg chg="add">
          <ac:chgData name="Tomomasa Fujiwara" userId="773db4682fb361c6" providerId="LiveId" clId="{956C93F9-FA5C-485D-8B64-60655D402C20}" dt="2020-04-22T17:23:12.731" v="42"/>
          <ac:picMkLst>
            <pc:docMk/>
            <pc:sldMk cId="1404923223" sldId="271"/>
            <ac:picMk id="4" creationId="{D7AF9E1D-0523-4BA7-8FB7-F5D2E983FE56}"/>
          </ac:picMkLst>
        </pc:picChg>
      </pc:sldChg>
      <pc:sldChg chg="addSp add">
        <pc:chgData name="Tomomasa Fujiwara" userId="773db4682fb361c6" providerId="LiveId" clId="{956C93F9-FA5C-485D-8B64-60655D402C20}" dt="2020-04-22T17:23:38.476" v="43"/>
        <pc:sldMkLst>
          <pc:docMk/>
          <pc:sldMk cId="1372102183" sldId="272"/>
        </pc:sldMkLst>
        <pc:picChg chg="add">
          <ac:chgData name="Tomomasa Fujiwara" userId="773db4682fb361c6" providerId="LiveId" clId="{956C93F9-FA5C-485D-8B64-60655D402C20}" dt="2020-04-22T17:23:38.476" v="43"/>
          <ac:picMkLst>
            <pc:docMk/>
            <pc:sldMk cId="1372102183" sldId="272"/>
            <ac:picMk id="4" creationId="{78B9C541-2A21-435C-A898-F7DCDCEFF5AD}"/>
          </ac:picMkLst>
        </pc:picChg>
      </pc:sldChg>
      <pc:sldChg chg="addSp delSp modSp add">
        <pc:chgData name="Tomomasa Fujiwara" userId="773db4682fb361c6" providerId="LiveId" clId="{956C93F9-FA5C-485D-8B64-60655D402C20}" dt="2020-04-22T17:34:08.356" v="55" actId="1076"/>
        <pc:sldMkLst>
          <pc:docMk/>
          <pc:sldMk cId="3239167224" sldId="273"/>
        </pc:sldMkLst>
        <pc:picChg chg="add del mod">
          <ac:chgData name="Tomomasa Fujiwara" userId="773db4682fb361c6" providerId="LiveId" clId="{956C93F9-FA5C-485D-8B64-60655D402C20}" dt="2020-04-22T17:33:28.112" v="49" actId="21"/>
          <ac:picMkLst>
            <pc:docMk/>
            <pc:sldMk cId="3239167224" sldId="273"/>
            <ac:picMk id="4" creationId="{D7ECBC6B-166D-4710-9597-89F12B7B6A60}"/>
          </ac:picMkLst>
        </pc:picChg>
        <pc:picChg chg="add mod">
          <ac:chgData name="Tomomasa Fujiwara" userId="773db4682fb361c6" providerId="LiveId" clId="{956C93F9-FA5C-485D-8B64-60655D402C20}" dt="2020-04-22T17:34:08.356" v="55" actId="1076"/>
          <ac:picMkLst>
            <pc:docMk/>
            <pc:sldMk cId="3239167224" sldId="273"/>
            <ac:picMk id="5" creationId="{AFCC1B2F-201D-4E42-8529-FB877120D982}"/>
          </ac:picMkLst>
        </pc:picChg>
      </pc:sldChg>
      <pc:sldChg chg="addSp modSp add ord">
        <pc:chgData name="Tomomasa Fujiwara" userId="773db4682fb361c6" providerId="LiveId" clId="{956C93F9-FA5C-485D-8B64-60655D402C20}" dt="2020-04-22T17:34:55.268" v="61" actId="14100"/>
        <pc:sldMkLst>
          <pc:docMk/>
          <pc:sldMk cId="3312011455" sldId="274"/>
        </pc:sldMkLst>
        <pc:picChg chg="add mod">
          <ac:chgData name="Tomomasa Fujiwara" userId="773db4682fb361c6" providerId="LiveId" clId="{956C93F9-FA5C-485D-8B64-60655D402C20}" dt="2020-04-22T17:34:55.268" v="61" actId="14100"/>
          <ac:picMkLst>
            <pc:docMk/>
            <pc:sldMk cId="3312011455" sldId="274"/>
            <ac:picMk id="4" creationId="{5E0FA1B0-5930-410D-9B54-3EA2F4A845C3}"/>
          </ac:picMkLst>
        </pc:picChg>
      </pc:sldChg>
      <pc:sldChg chg="addSp add">
        <pc:chgData name="Tomomasa Fujiwara" userId="773db4682fb361c6" providerId="LiveId" clId="{956C93F9-FA5C-485D-8B64-60655D402C20}" dt="2020-04-23T17:55:13.917" v="781"/>
        <pc:sldMkLst>
          <pc:docMk/>
          <pc:sldMk cId="388691377" sldId="275"/>
        </pc:sldMkLst>
        <pc:picChg chg="add">
          <ac:chgData name="Tomomasa Fujiwara" userId="773db4682fb361c6" providerId="LiveId" clId="{956C93F9-FA5C-485D-8B64-60655D402C20}" dt="2020-04-23T17:55:13.917" v="781"/>
          <ac:picMkLst>
            <pc:docMk/>
            <pc:sldMk cId="388691377" sldId="275"/>
            <ac:picMk id="4" creationId="{6121EFCB-8C9B-4B85-BEA3-8D2763EB7426}"/>
          </ac:picMkLst>
        </pc:picChg>
      </pc:sldChg>
      <pc:sldChg chg="addSp modSp add">
        <pc:chgData name="Tomomasa Fujiwara" userId="773db4682fb361c6" providerId="LiveId" clId="{956C93F9-FA5C-485D-8B64-60655D402C20}" dt="2020-04-24T00:40:12.346" v="1117"/>
        <pc:sldMkLst>
          <pc:docMk/>
          <pc:sldMk cId="4150677818" sldId="276"/>
        </pc:sldMkLst>
        <pc:spChg chg="mod">
          <ac:chgData name="Tomomasa Fujiwara" userId="773db4682fb361c6" providerId="LiveId" clId="{956C93F9-FA5C-485D-8B64-60655D402C20}" dt="2020-04-23T17:41:32.967" v="118" actId="20577"/>
          <ac:spMkLst>
            <pc:docMk/>
            <pc:sldMk cId="4150677818" sldId="276"/>
            <ac:spMk id="2" creationId="{A4E8F335-8406-435B-845D-9A9DDC372E99}"/>
          </ac:spMkLst>
        </pc:spChg>
        <pc:spChg chg="mod">
          <ac:chgData name="Tomomasa Fujiwara" userId="773db4682fb361c6" providerId="LiveId" clId="{956C93F9-FA5C-485D-8B64-60655D402C20}" dt="2020-04-24T00:40:12.346" v="1117"/>
          <ac:spMkLst>
            <pc:docMk/>
            <pc:sldMk cId="4150677818" sldId="276"/>
            <ac:spMk id="3" creationId="{2FA6CAF0-8E5D-44F4-8CF8-EB49DBA4AC49}"/>
          </ac:spMkLst>
        </pc:spChg>
        <pc:picChg chg="add mod">
          <ac:chgData name="Tomomasa Fujiwara" userId="773db4682fb361c6" providerId="LiveId" clId="{956C93F9-FA5C-485D-8B64-60655D402C20}" dt="2020-04-24T00:22:41.796" v="906" actId="1076"/>
          <ac:picMkLst>
            <pc:docMk/>
            <pc:sldMk cId="4150677818" sldId="276"/>
            <ac:picMk id="7" creationId="{D1AC0ECB-B211-4490-8E30-097EC4AC24A9}"/>
          </ac:picMkLst>
        </pc:picChg>
      </pc:sldChg>
      <pc:sldChg chg="addSp add">
        <pc:chgData name="Tomomasa Fujiwara" userId="773db4682fb361c6" providerId="LiveId" clId="{956C93F9-FA5C-485D-8B64-60655D402C20}" dt="2020-04-23T17:56:27.298" v="783"/>
        <pc:sldMkLst>
          <pc:docMk/>
          <pc:sldMk cId="2154138806" sldId="277"/>
        </pc:sldMkLst>
        <pc:picChg chg="add">
          <ac:chgData name="Tomomasa Fujiwara" userId="773db4682fb361c6" providerId="LiveId" clId="{956C93F9-FA5C-485D-8B64-60655D402C20}" dt="2020-04-23T17:56:27.298" v="783"/>
          <ac:picMkLst>
            <pc:docMk/>
            <pc:sldMk cId="2154138806" sldId="277"/>
            <ac:picMk id="4" creationId="{34D2DCF1-BAEF-4B93-8DFF-6AB8D6155EAB}"/>
          </ac:picMkLst>
        </pc:picChg>
      </pc:sldChg>
      <pc:sldChg chg="addSp add">
        <pc:chgData name="Tomomasa Fujiwara" userId="773db4682fb361c6" providerId="LiveId" clId="{956C93F9-FA5C-485D-8B64-60655D402C20}" dt="2020-04-23T17:57:16.527" v="790"/>
        <pc:sldMkLst>
          <pc:docMk/>
          <pc:sldMk cId="833113378" sldId="278"/>
        </pc:sldMkLst>
        <pc:picChg chg="add">
          <ac:chgData name="Tomomasa Fujiwara" userId="773db4682fb361c6" providerId="LiveId" clId="{956C93F9-FA5C-485D-8B64-60655D402C20}" dt="2020-04-23T17:57:16.527" v="790"/>
          <ac:picMkLst>
            <pc:docMk/>
            <pc:sldMk cId="833113378" sldId="278"/>
            <ac:picMk id="4" creationId="{624D21B2-5666-4F1B-BE61-40F2D4DD87A7}"/>
          </ac:picMkLst>
        </pc:picChg>
      </pc:sldChg>
      <pc:sldChg chg="addSp modSp add">
        <pc:chgData name="Tomomasa Fujiwara" userId="773db4682fb361c6" providerId="LiveId" clId="{956C93F9-FA5C-485D-8B64-60655D402C20}" dt="2020-04-23T18:00:27.674" v="792" actId="1036"/>
        <pc:sldMkLst>
          <pc:docMk/>
          <pc:sldMk cId="1867355947" sldId="279"/>
        </pc:sldMkLst>
        <pc:picChg chg="add mod">
          <ac:chgData name="Tomomasa Fujiwara" userId="773db4682fb361c6" providerId="LiveId" clId="{956C93F9-FA5C-485D-8B64-60655D402C20}" dt="2020-04-23T18:00:27.674" v="792" actId="1036"/>
          <ac:picMkLst>
            <pc:docMk/>
            <pc:sldMk cId="1867355947" sldId="279"/>
            <ac:picMk id="4" creationId="{7F184BEF-39C6-4FEC-A2A5-A4E0FE7A333C}"/>
          </ac:picMkLst>
        </pc:picChg>
      </pc:sldChg>
      <pc:sldChg chg="addSp modSp add">
        <pc:chgData name="Tomomasa Fujiwara" userId="773db4682fb361c6" providerId="LiveId" clId="{956C93F9-FA5C-485D-8B64-60655D402C20}" dt="2020-04-23T18:00:45.216" v="796" actId="1076"/>
        <pc:sldMkLst>
          <pc:docMk/>
          <pc:sldMk cId="3371744317" sldId="280"/>
        </pc:sldMkLst>
        <pc:picChg chg="add mod">
          <ac:chgData name="Tomomasa Fujiwara" userId="773db4682fb361c6" providerId="LiveId" clId="{956C93F9-FA5C-485D-8B64-60655D402C20}" dt="2020-04-23T18:00:45.216" v="796" actId="1076"/>
          <ac:picMkLst>
            <pc:docMk/>
            <pc:sldMk cId="3371744317" sldId="280"/>
            <ac:picMk id="4" creationId="{D8B6A3E2-2C8C-42EA-BF2B-FF7B0C9C0794}"/>
          </ac:picMkLst>
        </pc:picChg>
      </pc:sldChg>
      <pc:sldChg chg="addSp modSp add">
        <pc:chgData name="Tomomasa Fujiwara" userId="773db4682fb361c6" providerId="LiveId" clId="{956C93F9-FA5C-485D-8B64-60655D402C20}" dt="2020-04-23T18:05:23.737" v="811" actId="14100"/>
        <pc:sldMkLst>
          <pc:docMk/>
          <pc:sldMk cId="3959716295" sldId="281"/>
        </pc:sldMkLst>
        <pc:picChg chg="add mod">
          <ac:chgData name="Tomomasa Fujiwara" userId="773db4682fb361c6" providerId="LiveId" clId="{956C93F9-FA5C-485D-8B64-60655D402C20}" dt="2020-04-23T18:05:23.737" v="811" actId="14100"/>
          <ac:picMkLst>
            <pc:docMk/>
            <pc:sldMk cId="3959716295" sldId="281"/>
            <ac:picMk id="4" creationId="{470D3022-3798-4B20-BD11-237DE4A7F674}"/>
          </ac:picMkLst>
        </pc:picChg>
      </pc:sldChg>
      <pc:sldChg chg="addSp modSp add">
        <pc:chgData name="Tomomasa Fujiwara" userId="773db4682fb361c6" providerId="LiveId" clId="{956C93F9-FA5C-485D-8B64-60655D402C20}" dt="2020-04-23T18:08:36.367" v="813" actId="1076"/>
        <pc:sldMkLst>
          <pc:docMk/>
          <pc:sldMk cId="3272230982" sldId="282"/>
        </pc:sldMkLst>
        <pc:picChg chg="add mod">
          <ac:chgData name="Tomomasa Fujiwara" userId="773db4682fb361c6" providerId="LiveId" clId="{956C93F9-FA5C-485D-8B64-60655D402C20}" dt="2020-04-23T18:08:36.367" v="813" actId="1076"/>
          <ac:picMkLst>
            <pc:docMk/>
            <pc:sldMk cId="3272230982" sldId="282"/>
            <ac:picMk id="4" creationId="{AD99C50C-1A53-4DCB-97A0-B0558672AD12}"/>
          </ac:picMkLst>
        </pc:picChg>
      </pc:sldChg>
      <pc:sldChg chg="add del">
        <pc:chgData name="Tomomasa Fujiwara" userId="773db4682fb361c6" providerId="LiveId" clId="{956C93F9-FA5C-485D-8B64-60655D402C20}" dt="2020-04-23T17:56:59.436" v="789"/>
        <pc:sldMkLst>
          <pc:docMk/>
          <pc:sldMk cId="3291812875" sldId="282"/>
        </pc:sldMkLst>
      </pc:sldChg>
      <pc:sldChg chg="addSp modSp add ord">
        <pc:chgData name="Tomomasa Fujiwara" userId="773db4682fb361c6" providerId="LiveId" clId="{956C93F9-FA5C-485D-8B64-60655D402C20}" dt="2020-04-24T07:19:06.606" v="3035"/>
        <pc:sldMkLst>
          <pc:docMk/>
          <pc:sldMk cId="893542177" sldId="283"/>
        </pc:sldMkLst>
        <pc:picChg chg="add mod">
          <ac:chgData name="Tomomasa Fujiwara" userId="773db4682fb361c6" providerId="LiveId" clId="{956C93F9-FA5C-485D-8B64-60655D402C20}" dt="2020-04-23T18:03:39.510" v="803" actId="1076"/>
          <ac:picMkLst>
            <pc:docMk/>
            <pc:sldMk cId="893542177" sldId="283"/>
            <ac:picMk id="4" creationId="{9C2DF849-6706-47AB-B069-2A4C620CB1DF}"/>
          </ac:picMkLst>
        </pc:picChg>
      </pc:sldChg>
      <pc:sldChg chg="addSp delSp modSp add">
        <pc:chgData name="Tomomasa Fujiwara" userId="773db4682fb361c6" providerId="LiveId" clId="{956C93F9-FA5C-485D-8B64-60655D402C20}" dt="2020-04-24T00:36:02.988" v="1058"/>
        <pc:sldMkLst>
          <pc:docMk/>
          <pc:sldMk cId="1662081899" sldId="284"/>
        </pc:sldMkLst>
        <pc:spChg chg="mod">
          <ac:chgData name="Tomomasa Fujiwara" userId="773db4682fb361c6" providerId="LiveId" clId="{956C93F9-FA5C-485D-8B64-60655D402C20}" dt="2020-04-24T00:24:39.006" v="1013" actId="20577"/>
          <ac:spMkLst>
            <pc:docMk/>
            <pc:sldMk cId="1662081899" sldId="284"/>
            <ac:spMk id="2" creationId="{8F65487F-A6B4-4CFD-B4F1-8DBDD01E33F1}"/>
          </ac:spMkLst>
        </pc:spChg>
        <pc:spChg chg="mod">
          <ac:chgData name="Tomomasa Fujiwara" userId="773db4682fb361c6" providerId="LiveId" clId="{956C93F9-FA5C-485D-8B64-60655D402C20}" dt="2020-04-24T00:35:25.514" v="1052" actId="14100"/>
          <ac:spMkLst>
            <pc:docMk/>
            <pc:sldMk cId="1662081899" sldId="284"/>
            <ac:spMk id="3" creationId="{EC343A7B-58F5-4EE3-B73E-8B45C59B5087}"/>
          </ac:spMkLst>
        </pc:spChg>
        <pc:picChg chg="add mod">
          <ac:chgData name="Tomomasa Fujiwara" userId="773db4682fb361c6" providerId="LiveId" clId="{956C93F9-FA5C-485D-8B64-60655D402C20}" dt="2020-04-24T00:35:46.091" v="1056" actId="1076"/>
          <ac:picMkLst>
            <pc:docMk/>
            <pc:sldMk cId="1662081899" sldId="284"/>
            <ac:picMk id="6" creationId="{F716D1C2-471B-4FD6-99B0-5F3D21BC963F}"/>
          </ac:picMkLst>
        </pc:picChg>
        <pc:picChg chg="add del">
          <ac:chgData name="Tomomasa Fujiwara" userId="773db4682fb361c6" providerId="LiveId" clId="{956C93F9-FA5C-485D-8B64-60655D402C20}" dt="2020-04-24T00:36:02.988" v="1058"/>
          <ac:picMkLst>
            <pc:docMk/>
            <pc:sldMk cId="1662081899" sldId="284"/>
            <ac:picMk id="7" creationId="{122780A2-6147-4DD0-8853-9C30E6397CBF}"/>
          </ac:picMkLst>
        </pc:picChg>
      </pc:sldChg>
      <pc:sldChg chg="addSp delSp modSp add">
        <pc:chgData name="Tomomasa Fujiwara" userId="773db4682fb361c6" providerId="LiveId" clId="{956C93F9-FA5C-485D-8B64-60655D402C20}" dt="2020-04-24T03:27:32.130" v="1287" actId="1076"/>
        <pc:sldMkLst>
          <pc:docMk/>
          <pc:sldMk cId="2633217515" sldId="285"/>
        </pc:sldMkLst>
        <pc:spChg chg="mod">
          <ac:chgData name="Tomomasa Fujiwara" userId="773db4682fb361c6" providerId="LiveId" clId="{956C93F9-FA5C-485D-8B64-60655D402C20}" dt="2020-04-24T00:39:21.876" v="1062" actId="14100"/>
          <ac:spMkLst>
            <pc:docMk/>
            <pc:sldMk cId="2633217515" sldId="285"/>
            <ac:spMk id="3" creationId="{EC343A7B-58F5-4EE3-B73E-8B45C59B5087}"/>
          </ac:spMkLst>
        </pc:spChg>
        <pc:spChg chg="add del mod">
          <ac:chgData name="Tomomasa Fujiwara" userId="773db4682fb361c6" providerId="LiveId" clId="{956C93F9-FA5C-485D-8B64-60655D402C20}" dt="2020-04-24T03:27:27.631" v="1286" actId="21"/>
          <ac:spMkLst>
            <pc:docMk/>
            <pc:sldMk cId="2633217515" sldId="285"/>
            <ac:spMk id="7" creationId="{799E4ADA-FFEB-4A6D-85A4-D7A099B468BA}"/>
          </ac:spMkLst>
        </pc:spChg>
        <pc:spChg chg="add del mod">
          <ac:chgData name="Tomomasa Fujiwara" userId="773db4682fb361c6" providerId="LiveId" clId="{956C93F9-FA5C-485D-8B64-60655D402C20}" dt="2020-04-24T03:27:23.508" v="1285" actId="21"/>
          <ac:spMkLst>
            <pc:docMk/>
            <pc:sldMk cId="2633217515" sldId="285"/>
            <ac:spMk id="8" creationId="{842E31C4-50BB-4E53-A5C4-B89D571DE58C}"/>
          </ac:spMkLst>
        </pc:spChg>
        <pc:picChg chg="add mod">
          <ac:chgData name="Tomomasa Fujiwara" userId="773db4682fb361c6" providerId="LiveId" clId="{956C93F9-FA5C-485D-8B64-60655D402C20}" dt="2020-04-24T03:27:32.130" v="1287" actId="1076"/>
          <ac:picMkLst>
            <pc:docMk/>
            <pc:sldMk cId="2633217515" sldId="285"/>
            <ac:picMk id="6" creationId="{EEA3D0F4-420C-4B1E-BCD9-D5918FECF112}"/>
          </ac:picMkLst>
        </pc:picChg>
      </pc:sldChg>
      <pc:sldChg chg="addSp modSp add">
        <pc:chgData name="Tomomasa Fujiwara" userId="773db4682fb361c6" providerId="LiveId" clId="{956C93F9-FA5C-485D-8B64-60655D402C20}" dt="2020-04-24T03:25:58.732" v="1277" actId="20577"/>
        <pc:sldMkLst>
          <pc:docMk/>
          <pc:sldMk cId="3955032916" sldId="286"/>
        </pc:sldMkLst>
        <pc:spChg chg="mod">
          <ac:chgData name="Tomomasa Fujiwara" userId="773db4682fb361c6" providerId="LiveId" clId="{956C93F9-FA5C-485D-8B64-60655D402C20}" dt="2020-04-24T03:25:58.732" v="1277" actId="20577"/>
          <ac:spMkLst>
            <pc:docMk/>
            <pc:sldMk cId="3955032916" sldId="286"/>
            <ac:spMk id="3" creationId="{EC343A7B-58F5-4EE3-B73E-8B45C59B5087}"/>
          </ac:spMkLst>
        </pc:spChg>
        <pc:picChg chg="add mod modCrop">
          <ac:chgData name="Tomomasa Fujiwara" userId="773db4682fb361c6" providerId="LiveId" clId="{956C93F9-FA5C-485D-8B64-60655D402C20}" dt="2020-04-24T03:25:06.693" v="1150" actId="14100"/>
          <ac:picMkLst>
            <pc:docMk/>
            <pc:sldMk cId="3955032916" sldId="286"/>
            <ac:picMk id="6" creationId="{674C226C-1149-439F-AC67-A46C793338E0}"/>
          </ac:picMkLst>
        </pc:picChg>
      </pc:sldChg>
      <pc:sldChg chg="addSp modSp add">
        <pc:chgData name="Tomomasa Fujiwara" userId="773db4682fb361c6" providerId="LiveId" clId="{956C93F9-FA5C-485D-8B64-60655D402C20}" dt="2020-04-24T04:22:17.315" v="1497" actId="20577"/>
        <pc:sldMkLst>
          <pc:docMk/>
          <pc:sldMk cId="1481077316" sldId="287"/>
        </pc:sldMkLst>
        <pc:spChg chg="mod">
          <ac:chgData name="Tomomasa Fujiwara" userId="773db4682fb361c6" providerId="LiveId" clId="{956C93F9-FA5C-485D-8B64-60655D402C20}" dt="2020-04-24T04:16:50.983" v="1336" actId="20577"/>
          <ac:spMkLst>
            <pc:docMk/>
            <pc:sldMk cId="1481077316" sldId="287"/>
            <ac:spMk id="2" creationId="{8F65487F-A6B4-4CFD-B4F1-8DBDD01E33F1}"/>
          </ac:spMkLst>
        </pc:spChg>
        <pc:spChg chg="mod">
          <ac:chgData name="Tomomasa Fujiwara" userId="773db4682fb361c6" providerId="LiveId" clId="{956C93F9-FA5C-485D-8B64-60655D402C20}" dt="2020-04-24T04:22:17.315" v="1497" actId="20577"/>
          <ac:spMkLst>
            <pc:docMk/>
            <pc:sldMk cId="1481077316" sldId="287"/>
            <ac:spMk id="3" creationId="{EC343A7B-58F5-4EE3-B73E-8B45C59B5087}"/>
          </ac:spMkLst>
        </pc:spChg>
        <pc:spChg chg="mod">
          <ac:chgData name="Tomomasa Fujiwara" userId="773db4682fb361c6" providerId="LiveId" clId="{956C93F9-FA5C-485D-8B64-60655D402C20}" dt="2020-04-24T04:18:19.993" v="1339" actId="113"/>
          <ac:spMkLst>
            <pc:docMk/>
            <pc:sldMk cId="1481077316" sldId="287"/>
            <ac:spMk id="4" creationId="{9D9E9FB2-4449-451E-B8DA-5761F416F8AE}"/>
          </ac:spMkLst>
        </pc:spChg>
        <pc:picChg chg="add mod">
          <ac:chgData name="Tomomasa Fujiwara" userId="773db4682fb361c6" providerId="LiveId" clId="{956C93F9-FA5C-485D-8B64-60655D402C20}" dt="2020-04-24T04:21:30.735" v="1458" actId="1036"/>
          <ac:picMkLst>
            <pc:docMk/>
            <pc:sldMk cId="1481077316" sldId="287"/>
            <ac:picMk id="6" creationId="{79D6304D-8C39-4A27-940B-FF9BF38BEA85}"/>
          </ac:picMkLst>
        </pc:picChg>
      </pc:sldChg>
      <pc:sldChg chg="delSp modSp add ord">
        <pc:chgData name="Tomomasa Fujiwara" userId="773db4682fb361c6" providerId="LiveId" clId="{956C93F9-FA5C-485D-8B64-60655D402C20}" dt="2020-04-24T07:08:20.488" v="3011" actId="14826"/>
        <pc:sldMkLst>
          <pc:docMk/>
          <pc:sldMk cId="911237105" sldId="288"/>
        </pc:sldMkLst>
        <pc:spChg chg="del">
          <ac:chgData name="Tomomasa Fujiwara" userId="773db4682fb361c6" providerId="LiveId" clId="{956C93F9-FA5C-485D-8B64-60655D402C20}" dt="2020-04-24T03:26:55.406" v="1280" actId="21"/>
          <ac:spMkLst>
            <pc:docMk/>
            <pc:sldMk cId="911237105" sldId="288"/>
            <ac:spMk id="7" creationId="{799E4ADA-FFEB-4A6D-85A4-D7A099B468BA}"/>
          </ac:spMkLst>
        </pc:spChg>
        <pc:spChg chg="del">
          <ac:chgData name="Tomomasa Fujiwara" userId="773db4682fb361c6" providerId="LiveId" clId="{956C93F9-FA5C-485D-8B64-60655D402C20}" dt="2020-04-24T03:26:59.372" v="1281" actId="21"/>
          <ac:spMkLst>
            <pc:docMk/>
            <pc:sldMk cId="911237105" sldId="288"/>
            <ac:spMk id="8" creationId="{842E31C4-50BB-4E53-A5C4-B89D571DE58C}"/>
          </ac:spMkLst>
        </pc:spChg>
        <pc:picChg chg="mod">
          <ac:chgData name="Tomomasa Fujiwara" userId="773db4682fb361c6" providerId="LiveId" clId="{956C93F9-FA5C-485D-8B64-60655D402C20}" dt="2020-04-24T07:08:20.488" v="3011" actId="14826"/>
          <ac:picMkLst>
            <pc:docMk/>
            <pc:sldMk cId="911237105" sldId="288"/>
            <ac:picMk id="6" creationId="{EEA3D0F4-420C-4B1E-BCD9-D5918FECF112}"/>
          </ac:picMkLst>
        </pc:picChg>
      </pc:sldChg>
      <pc:sldChg chg="modSp add">
        <pc:chgData name="Tomomasa Fujiwara" userId="773db4682fb361c6" providerId="LiveId" clId="{956C93F9-FA5C-485D-8B64-60655D402C20}" dt="2020-04-24T03:28:56.051" v="1303" actId="20577"/>
        <pc:sldMkLst>
          <pc:docMk/>
          <pc:sldMk cId="4213390951" sldId="289"/>
        </pc:sldMkLst>
        <pc:spChg chg="mod">
          <ac:chgData name="Tomomasa Fujiwara" userId="773db4682fb361c6" providerId="LiveId" clId="{956C93F9-FA5C-485D-8B64-60655D402C20}" dt="2020-04-24T03:28:56.051" v="1303" actId="20577"/>
          <ac:spMkLst>
            <pc:docMk/>
            <pc:sldMk cId="4213390951" sldId="289"/>
            <ac:spMk id="3" creationId="{EC343A7B-58F5-4EE3-B73E-8B45C59B5087}"/>
          </ac:spMkLst>
        </pc:spChg>
        <pc:picChg chg="mod">
          <ac:chgData name="Tomomasa Fujiwara" userId="773db4682fb361c6" providerId="LiveId" clId="{956C93F9-FA5C-485D-8B64-60655D402C20}" dt="2020-04-24T03:28:51.783" v="1299" actId="14826"/>
          <ac:picMkLst>
            <pc:docMk/>
            <pc:sldMk cId="4213390951" sldId="289"/>
            <ac:picMk id="6" creationId="{EEA3D0F4-420C-4B1E-BCD9-D5918FECF112}"/>
          </ac:picMkLst>
        </pc:picChg>
      </pc:sldChg>
      <pc:sldChg chg="addSp delSp modSp add">
        <pc:chgData name="Tomomasa Fujiwara" userId="773db4682fb361c6" providerId="LiveId" clId="{956C93F9-FA5C-485D-8B64-60655D402C20}" dt="2020-04-24T03:28:27.752" v="1298" actId="20577"/>
        <pc:sldMkLst>
          <pc:docMk/>
          <pc:sldMk cId="570789765" sldId="290"/>
        </pc:sldMkLst>
        <pc:spChg chg="mod">
          <ac:chgData name="Tomomasa Fujiwara" userId="773db4682fb361c6" providerId="LiveId" clId="{956C93F9-FA5C-485D-8B64-60655D402C20}" dt="2020-04-24T03:28:27.752" v="1298" actId="20577"/>
          <ac:spMkLst>
            <pc:docMk/>
            <pc:sldMk cId="570789765" sldId="290"/>
            <ac:spMk id="3" creationId="{EC343A7B-58F5-4EE3-B73E-8B45C59B5087}"/>
          </ac:spMkLst>
        </pc:spChg>
        <pc:picChg chg="mod">
          <ac:chgData name="Tomomasa Fujiwara" userId="773db4682fb361c6" providerId="LiveId" clId="{956C93F9-FA5C-485D-8B64-60655D402C20}" dt="2020-04-24T03:28:23.896" v="1292" actId="14826"/>
          <ac:picMkLst>
            <pc:docMk/>
            <pc:sldMk cId="570789765" sldId="290"/>
            <ac:picMk id="6" creationId="{EEA3D0F4-420C-4B1E-BCD9-D5918FECF112}"/>
          </ac:picMkLst>
        </pc:picChg>
        <pc:picChg chg="add del">
          <ac:chgData name="Tomomasa Fujiwara" userId="773db4682fb361c6" providerId="LiveId" clId="{956C93F9-FA5C-485D-8B64-60655D402C20}" dt="2020-04-24T03:28:18.197" v="1291"/>
          <ac:picMkLst>
            <pc:docMk/>
            <pc:sldMk cId="570789765" sldId="290"/>
            <ac:picMk id="7" creationId="{D879A90B-7EFA-46E0-9E11-8FB6D37126E7}"/>
          </ac:picMkLst>
        </pc:picChg>
      </pc:sldChg>
      <pc:sldChg chg="addSp delSp modSp add">
        <pc:chgData name="Tomomasa Fujiwara" userId="773db4682fb361c6" providerId="LiveId" clId="{956C93F9-FA5C-485D-8B64-60655D402C20}" dt="2020-04-24T04:34:18.048" v="1852" actId="20577"/>
        <pc:sldMkLst>
          <pc:docMk/>
          <pc:sldMk cId="2017097952" sldId="291"/>
        </pc:sldMkLst>
        <pc:spChg chg="mod">
          <ac:chgData name="Tomomasa Fujiwara" userId="773db4682fb361c6" providerId="LiveId" clId="{956C93F9-FA5C-485D-8B64-60655D402C20}" dt="2020-04-24T04:24:55.812" v="1499"/>
          <ac:spMkLst>
            <pc:docMk/>
            <pc:sldMk cId="2017097952" sldId="291"/>
            <ac:spMk id="2" creationId="{79404CAA-E06D-48BD-B677-0752C72482F0}"/>
          </ac:spMkLst>
        </pc:spChg>
        <pc:spChg chg="mod">
          <ac:chgData name="Tomomasa Fujiwara" userId="773db4682fb361c6" providerId="LiveId" clId="{956C93F9-FA5C-485D-8B64-60655D402C20}" dt="2020-04-24T04:34:18.048" v="1852" actId="20577"/>
          <ac:spMkLst>
            <pc:docMk/>
            <pc:sldMk cId="2017097952" sldId="291"/>
            <ac:spMk id="3" creationId="{79F52B6D-4C69-4A86-B28D-BE0C9A1173E7}"/>
          </ac:spMkLst>
        </pc:spChg>
        <pc:spChg chg="add del">
          <ac:chgData name="Tomomasa Fujiwara" userId="773db4682fb361c6" providerId="LiveId" clId="{956C93F9-FA5C-485D-8B64-60655D402C20}" dt="2020-04-24T04:25:26.542" v="1547"/>
          <ac:spMkLst>
            <pc:docMk/>
            <pc:sldMk cId="2017097952" sldId="291"/>
            <ac:spMk id="6" creationId="{714252F3-9CED-43E9-83E9-FA54D2F6279E}"/>
          </ac:spMkLst>
        </pc:spChg>
        <pc:picChg chg="add mod">
          <ac:chgData name="Tomomasa Fujiwara" userId="773db4682fb361c6" providerId="LiveId" clId="{956C93F9-FA5C-485D-8B64-60655D402C20}" dt="2020-04-24T04:26:07.921" v="1556" actId="1076"/>
          <ac:picMkLst>
            <pc:docMk/>
            <pc:sldMk cId="2017097952" sldId="291"/>
            <ac:picMk id="7" creationId="{BDD60FE9-F55D-4641-8B33-3371A8137C1B}"/>
          </ac:picMkLst>
        </pc:picChg>
      </pc:sldChg>
      <pc:sldChg chg="modSp add">
        <pc:chgData name="Tomomasa Fujiwara" userId="773db4682fb361c6" providerId="LiveId" clId="{956C93F9-FA5C-485D-8B64-60655D402C20}" dt="2020-04-24T04:34:30.425" v="1856" actId="1035"/>
        <pc:sldMkLst>
          <pc:docMk/>
          <pc:sldMk cId="1954785480" sldId="292"/>
        </pc:sldMkLst>
        <pc:spChg chg="mod">
          <ac:chgData name="Tomomasa Fujiwara" userId="773db4682fb361c6" providerId="LiveId" clId="{956C93F9-FA5C-485D-8B64-60655D402C20}" dt="2020-04-24T04:34:30.425" v="1856" actId="1035"/>
          <ac:spMkLst>
            <pc:docMk/>
            <pc:sldMk cId="1954785480" sldId="292"/>
            <ac:spMk id="3" creationId="{79F52B6D-4C69-4A86-B28D-BE0C9A1173E7}"/>
          </ac:spMkLst>
        </pc:spChg>
        <pc:picChg chg="mod">
          <ac:chgData name="Tomomasa Fujiwara" userId="773db4682fb361c6" providerId="LiveId" clId="{956C93F9-FA5C-485D-8B64-60655D402C20}" dt="2020-04-24T04:27:12.855" v="1558" actId="14826"/>
          <ac:picMkLst>
            <pc:docMk/>
            <pc:sldMk cId="1954785480" sldId="292"/>
            <ac:picMk id="7" creationId="{BDD60FE9-F55D-4641-8B33-3371A8137C1B}"/>
          </ac:picMkLst>
        </pc:picChg>
      </pc:sldChg>
      <pc:sldChg chg="addSp modSp add">
        <pc:chgData name="Tomomasa Fujiwara" userId="773db4682fb361c6" providerId="LiveId" clId="{956C93F9-FA5C-485D-8B64-60655D402C20}" dt="2020-04-24T04:35:23.832" v="1860" actId="14861"/>
        <pc:sldMkLst>
          <pc:docMk/>
          <pc:sldMk cId="2536987884" sldId="293"/>
        </pc:sldMkLst>
        <pc:spChg chg="mod">
          <ac:chgData name="Tomomasa Fujiwara" userId="773db4682fb361c6" providerId="LiveId" clId="{956C93F9-FA5C-485D-8B64-60655D402C20}" dt="2020-04-24T04:34:34.702" v="1857"/>
          <ac:spMkLst>
            <pc:docMk/>
            <pc:sldMk cId="2536987884" sldId="293"/>
            <ac:spMk id="3" creationId="{79F52B6D-4C69-4A86-B28D-BE0C9A1173E7}"/>
          </ac:spMkLst>
        </pc:spChg>
        <pc:spChg chg="add mod">
          <ac:chgData name="Tomomasa Fujiwara" userId="773db4682fb361c6" providerId="LiveId" clId="{956C93F9-FA5C-485D-8B64-60655D402C20}" dt="2020-04-24T04:33:52.072" v="1823" actId="207"/>
          <ac:spMkLst>
            <pc:docMk/>
            <pc:sldMk cId="2536987884" sldId="293"/>
            <ac:spMk id="6" creationId="{0ABFCBF1-7A77-49A0-9E30-1D7ACA2DB617}"/>
          </ac:spMkLst>
        </pc:spChg>
        <pc:graphicFrameChg chg="add mod modGraphic">
          <ac:chgData name="Tomomasa Fujiwara" userId="773db4682fb361c6" providerId="LiveId" clId="{956C93F9-FA5C-485D-8B64-60655D402C20}" dt="2020-04-24T04:35:23.832" v="1860" actId="14861"/>
          <ac:graphicFrameMkLst>
            <pc:docMk/>
            <pc:sldMk cId="2536987884" sldId="293"/>
            <ac:graphicFrameMk id="8" creationId="{B0CE0294-E324-4F91-AD0F-223D630C3CE9}"/>
          </ac:graphicFrameMkLst>
        </pc:graphicFrameChg>
      </pc:sldChg>
      <pc:sldChg chg="addSp delSp modSp add">
        <pc:chgData name="Tomomasa Fujiwara" userId="773db4682fb361c6" providerId="LiveId" clId="{956C93F9-FA5C-485D-8B64-60655D402C20}" dt="2020-04-24T06:16:39.383" v="1971" actId="20577"/>
        <pc:sldMkLst>
          <pc:docMk/>
          <pc:sldMk cId="1834598499" sldId="294"/>
        </pc:sldMkLst>
        <pc:spChg chg="mod">
          <ac:chgData name="Tomomasa Fujiwara" userId="773db4682fb361c6" providerId="LiveId" clId="{956C93F9-FA5C-485D-8B64-60655D402C20}" dt="2020-04-24T04:47:18.197" v="1862"/>
          <ac:spMkLst>
            <pc:docMk/>
            <pc:sldMk cId="1834598499" sldId="294"/>
            <ac:spMk id="2" creationId="{C36CB119-5080-4857-97AA-CEA16BA48B61}"/>
          </ac:spMkLst>
        </pc:spChg>
        <pc:spChg chg="add del mod">
          <ac:chgData name="Tomomasa Fujiwara" userId="773db4682fb361c6" providerId="LiveId" clId="{956C93F9-FA5C-485D-8B64-60655D402C20}" dt="2020-04-24T06:10:29.717" v="1885" actId="20577"/>
          <ac:spMkLst>
            <pc:docMk/>
            <pc:sldMk cId="1834598499" sldId="294"/>
            <ac:spMk id="3" creationId="{12A401B0-C213-4C94-B30F-72D6673BECE9}"/>
          </ac:spMkLst>
        </pc:spChg>
        <pc:spChg chg="add mod">
          <ac:chgData name="Tomomasa Fujiwara" userId="773db4682fb361c6" providerId="LiveId" clId="{956C93F9-FA5C-485D-8B64-60655D402C20}" dt="2020-04-24T06:14:16.040" v="1913" actId="14100"/>
          <ac:spMkLst>
            <pc:docMk/>
            <pc:sldMk cId="1834598499" sldId="294"/>
            <ac:spMk id="11" creationId="{739C17EF-EA52-4314-B0C9-8B3CF9BDFD41}"/>
          </ac:spMkLst>
        </pc:spChg>
        <pc:spChg chg="add mod">
          <ac:chgData name="Tomomasa Fujiwara" userId="773db4682fb361c6" providerId="LiveId" clId="{956C93F9-FA5C-485D-8B64-60655D402C20}" dt="2020-04-24T06:14:11.458" v="1912" actId="1076"/>
          <ac:spMkLst>
            <pc:docMk/>
            <pc:sldMk cId="1834598499" sldId="294"/>
            <ac:spMk id="12" creationId="{08641E7A-18DC-48D6-9999-0F427B4D1DF7}"/>
          </ac:spMkLst>
        </pc:spChg>
        <pc:spChg chg="add mod">
          <ac:chgData name="Tomomasa Fujiwara" userId="773db4682fb361c6" providerId="LiveId" clId="{956C93F9-FA5C-485D-8B64-60655D402C20}" dt="2020-04-24T06:16:10.555" v="1967" actId="14100"/>
          <ac:spMkLst>
            <pc:docMk/>
            <pc:sldMk cId="1834598499" sldId="294"/>
            <ac:spMk id="13" creationId="{61E8AE5B-08DF-4966-BD08-1F9D293D1A84}"/>
          </ac:spMkLst>
        </pc:spChg>
        <pc:spChg chg="add mod">
          <ac:chgData name="Tomomasa Fujiwara" userId="773db4682fb361c6" providerId="LiveId" clId="{956C93F9-FA5C-485D-8B64-60655D402C20}" dt="2020-04-24T06:16:39.383" v="1971" actId="20577"/>
          <ac:spMkLst>
            <pc:docMk/>
            <pc:sldMk cId="1834598499" sldId="294"/>
            <ac:spMk id="14" creationId="{5C216BE4-AC69-427E-AFBD-CD2B196162E7}"/>
          </ac:spMkLst>
        </pc:spChg>
        <pc:picChg chg="add del mod">
          <ac:chgData name="Tomomasa Fujiwara" userId="773db4682fb361c6" providerId="LiveId" clId="{956C93F9-FA5C-485D-8B64-60655D402C20}" dt="2020-04-24T04:49:04.824" v="1864"/>
          <ac:picMkLst>
            <pc:docMk/>
            <pc:sldMk cId="1834598499" sldId="294"/>
            <ac:picMk id="6" creationId="{E409D7C8-C8AD-4407-929A-D81DBBB26C2B}"/>
          </ac:picMkLst>
        </pc:picChg>
        <pc:picChg chg="add mod">
          <ac:chgData name="Tomomasa Fujiwara" userId="773db4682fb361c6" providerId="LiveId" clId="{956C93F9-FA5C-485D-8B64-60655D402C20}" dt="2020-04-24T04:49:19.680" v="1871" actId="14100"/>
          <ac:picMkLst>
            <pc:docMk/>
            <pc:sldMk cId="1834598499" sldId="294"/>
            <ac:picMk id="7" creationId="{DBB719D3-7BD0-40F5-B490-BAF8090D2E3B}"/>
          </ac:picMkLst>
        </pc:picChg>
        <pc:picChg chg="add mod">
          <ac:chgData name="Tomomasa Fujiwara" userId="773db4682fb361c6" providerId="LiveId" clId="{956C93F9-FA5C-485D-8B64-60655D402C20}" dt="2020-04-24T04:50:07.299" v="1875" actId="14100"/>
          <ac:picMkLst>
            <pc:docMk/>
            <pc:sldMk cId="1834598499" sldId="294"/>
            <ac:picMk id="8" creationId="{B121EA00-E4FE-427E-A75F-D860D037E536}"/>
          </ac:picMkLst>
        </pc:picChg>
        <pc:picChg chg="add mod">
          <ac:chgData name="Tomomasa Fujiwara" userId="773db4682fb361c6" providerId="LiveId" clId="{956C93F9-FA5C-485D-8B64-60655D402C20}" dt="2020-04-24T04:52:02.502" v="1879" actId="14100"/>
          <ac:picMkLst>
            <pc:docMk/>
            <pc:sldMk cId="1834598499" sldId="294"/>
            <ac:picMk id="9" creationId="{6158AB19-065A-44DE-9DC5-8001935185C2}"/>
          </ac:picMkLst>
        </pc:picChg>
        <pc:picChg chg="add mod">
          <ac:chgData name="Tomomasa Fujiwara" userId="773db4682fb361c6" providerId="LiveId" clId="{956C93F9-FA5C-485D-8B64-60655D402C20}" dt="2020-04-24T06:14:00.939" v="1911" actId="1076"/>
          <ac:picMkLst>
            <pc:docMk/>
            <pc:sldMk cId="1834598499" sldId="294"/>
            <ac:picMk id="10" creationId="{0F804DA6-7A87-4730-BCEA-473E206CE091}"/>
          </ac:picMkLst>
        </pc:picChg>
      </pc:sldChg>
      <pc:sldChg chg="addSp modSp add">
        <pc:chgData name="Tomomasa Fujiwara" userId="773db4682fb361c6" providerId="LiveId" clId="{956C93F9-FA5C-485D-8B64-60655D402C20}" dt="2020-04-24T06:42:17.674" v="2127"/>
        <pc:sldMkLst>
          <pc:docMk/>
          <pc:sldMk cId="3477616700" sldId="295"/>
        </pc:sldMkLst>
        <pc:spChg chg="mod">
          <ac:chgData name="Tomomasa Fujiwara" userId="773db4682fb361c6" providerId="LiveId" clId="{956C93F9-FA5C-485D-8B64-60655D402C20}" dt="2020-04-24T06:42:17.674" v="2127"/>
          <ac:spMkLst>
            <pc:docMk/>
            <pc:sldMk cId="3477616700" sldId="295"/>
            <ac:spMk id="2" creationId="{4105846C-1775-4AEC-98F5-44666D1B81D4}"/>
          </ac:spMkLst>
        </pc:spChg>
        <pc:spChg chg="mod">
          <ac:chgData name="Tomomasa Fujiwara" userId="773db4682fb361c6" providerId="LiveId" clId="{956C93F9-FA5C-485D-8B64-60655D402C20}" dt="2020-04-24T06:27:40.921" v="1975" actId="20577"/>
          <ac:spMkLst>
            <pc:docMk/>
            <pc:sldMk cId="3477616700" sldId="295"/>
            <ac:spMk id="3" creationId="{8D47B94C-B422-4CF6-B4CD-655820643A27}"/>
          </ac:spMkLst>
        </pc:spChg>
        <pc:picChg chg="add mod">
          <ac:chgData name="Tomomasa Fujiwara" userId="773db4682fb361c6" providerId="LiveId" clId="{956C93F9-FA5C-485D-8B64-60655D402C20}" dt="2020-04-24T06:27:51.271" v="1979" actId="14100"/>
          <ac:picMkLst>
            <pc:docMk/>
            <pc:sldMk cId="3477616700" sldId="295"/>
            <ac:picMk id="6" creationId="{282AEB5B-482E-421C-85E8-5A6C43DDE69B}"/>
          </ac:picMkLst>
        </pc:picChg>
        <pc:picChg chg="add mod">
          <ac:chgData name="Tomomasa Fujiwara" userId="773db4682fb361c6" providerId="LiveId" clId="{956C93F9-FA5C-485D-8B64-60655D402C20}" dt="2020-04-24T06:28:50.342" v="1983" actId="14100"/>
          <ac:picMkLst>
            <pc:docMk/>
            <pc:sldMk cId="3477616700" sldId="295"/>
            <ac:picMk id="7" creationId="{D85C5735-F438-4551-8D20-F599F5E14ED2}"/>
          </ac:picMkLst>
        </pc:picChg>
      </pc:sldChg>
      <pc:sldChg chg="addSp modSp add">
        <pc:chgData name="Tomomasa Fujiwara" userId="773db4682fb361c6" providerId="LiveId" clId="{956C93F9-FA5C-485D-8B64-60655D402C20}" dt="2020-04-24T07:13:04.147" v="3015" actId="20577"/>
        <pc:sldMkLst>
          <pc:docMk/>
          <pc:sldMk cId="2209967757" sldId="296"/>
        </pc:sldMkLst>
        <pc:spChg chg="mod">
          <ac:chgData name="Tomomasa Fujiwara" userId="773db4682fb361c6" providerId="LiveId" clId="{956C93F9-FA5C-485D-8B64-60655D402C20}" dt="2020-04-24T06:42:20.332" v="2128"/>
          <ac:spMkLst>
            <pc:docMk/>
            <pc:sldMk cId="2209967757" sldId="296"/>
            <ac:spMk id="2" creationId="{6CAA6A17-0CA1-4502-919A-A33D954567A0}"/>
          </ac:spMkLst>
        </pc:spChg>
        <pc:spChg chg="mod">
          <ac:chgData name="Tomomasa Fujiwara" userId="773db4682fb361c6" providerId="LiveId" clId="{956C93F9-FA5C-485D-8B64-60655D402C20}" dt="2020-04-24T07:13:04.147" v="3015" actId="20577"/>
          <ac:spMkLst>
            <pc:docMk/>
            <pc:sldMk cId="2209967757" sldId="296"/>
            <ac:spMk id="3" creationId="{4C0AC12B-B7C0-41FF-859B-A4E5443D1AC7}"/>
          </ac:spMkLst>
        </pc:spChg>
        <pc:picChg chg="add mod">
          <ac:chgData name="Tomomasa Fujiwara" userId="773db4682fb361c6" providerId="LiveId" clId="{956C93F9-FA5C-485D-8B64-60655D402C20}" dt="2020-04-24T06:40:57.555" v="2125" actId="692"/>
          <ac:picMkLst>
            <pc:docMk/>
            <pc:sldMk cId="2209967757" sldId="296"/>
            <ac:picMk id="6" creationId="{E73DA03F-288F-4776-87C8-FE30DA3E26ED}"/>
          </ac:picMkLst>
        </pc:picChg>
        <pc:picChg chg="add mod">
          <ac:chgData name="Tomomasa Fujiwara" userId="773db4682fb361c6" providerId="LiveId" clId="{956C93F9-FA5C-485D-8B64-60655D402C20}" dt="2020-04-24T06:40:57.555" v="2125" actId="692"/>
          <ac:picMkLst>
            <pc:docMk/>
            <pc:sldMk cId="2209967757" sldId="296"/>
            <ac:picMk id="7" creationId="{FBB71666-9104-407A-A746-FDAB38CB570D}"/>
          </ac:picMkLst>
        </pc:picChg>
      </pc:sldChg>
      <pc:sldChg chg="modSp add">
        <pc:chgData name="Tomomasa Fujiwara" userId="773db4682fb361c6" providerId="LiveId" clId="{956C93F9-FA5C-485D-8B64-60655D402C20}" dt="2020-04-24T07:15:55.186" v="3033" actId="947"/>
        <pc:sldMkLst>
          <pc:docMk/>
          <pc:sldMk cId="3317917852" sldId="297"/>
        </pc:sldMkLst>
        <pc:spChg chg="mod">
          <ac:chgData name="Tomomasa Fujiwara" userId="773db4682fb361c6" providerId="LiveId" clId="{956C93F9-FA5C-485D-8B64-60655D402C20}" dt="2020-04-24T06:51:41.414" v="2820" actId="20577"/>
          <ac:spMkLst>
            <pc:docMk/>
            <pc:sldMk cId="3317917852" sldId="297"/>
            <ac:spMk id="2" creationId="{205D579D-756B-4F90-A0EC-EF88AA8EE242}"/>
          </ac:spMkLst>
        </pc:spChg>
        <pc:spChg chg="mod">
          <ac:chgData name="Tomomasa Fujiwara" userId="773db4682fb361c6" providerId="LiveId" clId="{956C93F9-FA5C-485D-8B64-60655D402C20}" dt="2020-04-24T07:15:55.186" v="3033" actId="947"/>
          <ac:spMkLst>
            <pc:docMk/>
            <pc:sldMk cId="3317917852" sldId="297"/>
            <ac:spMk id="3" creationId="{F5342455-9F5E-4D6C-930D-5DD73F1C098B}"/>
          </ac:spMkLst>
        </pc:spChg>
      </pc:sldChg>
      <pc:sldChg chg="add">
        <pc:chgData name="Tomomasa Fujiwara" userId="773db4682fb361c6" providerId="LiveId" clId="{956C93F9-FA5C-485D-8B64-60655D402C20}" dt="2020-04-24T07:08:05.707" v="3010"/>
        <pc:sldMkLst>
          <pc:docMk/>
          <pc:sldMk cId="2990179508" sldId="298"/>
        </pc:sldMkLst>
      </pc:sldChg>
      <pc:sldMasterChg chg="modSldLayout">
        <pc:chgData name="Tomomasa Fujiwara" userId="773db4682fb361c6" providerId="LiveId" clId="{956C93F9-FA5C-485D-8B64-60655D402C20}" dt="2020-04-24T04:17:02.732" v="1337" actId="255"/>
        <pc:sldMasterMkLst>
          <pc:docMk/>
          <pc:sldMasterMk cId="133084071" sldId="2147483660"/>
        </pc:sldMasterMkLst>
        <pc:sldLayoutChg chg="modSp">
          <pc:chgData name="Tomomasa Fujiwara" userId="773db4682fb361c6" providerId="LiveId" clId="{956C93F9-FA5C-485D-8B64-60655D402C20}" dt="2020-04-24T04:17:02.732" v="1337" actId="255"/>
          <pc:sldLayoutMkLst>
            <pc:docMk/>
            <pc:sldMasterMk cId="133084071" sldId="2147483660"/>
            <pc:sldLayoutMk cId="2966621615" sldId="2147483662"/>
          </pc:sldLayoutMkLst>
          <pc:spChg chg="mod">
            <ac:chgData name="Tomomasa Fujiwara" userId="773db4682fb361c6" providerId="LiveId" clId="{956C93F9-FA5C-485D-8B64-60655D402C20}" dt="2020-04-24T04:17:02.732" v="1337" actId="255"/>
            <ac:spMkLst>
              <pc:docMk/>
              <pc:sldMasterMk cId="133084071" sldId="2147483660"/>
              <pc:sldLayoutMk cId="2966621615" sldId="2147483662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3495" cy="502676"/>
          </a:xfrm>
          <a:prstGeom prst="rect">
            <a:avLst/>
          </a:prstGeom>
        </p:spPr>
        <p:txBody>
          <a:bodyPr vert="horz" lIns="96588" tIns="48294" rIns="96588" bIns="48294" rtlCol="0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99900" y="0"/>
            <a:ext cx="2983495" cy="502676"/>
          </a:xfrm>
          <a:prstGeom prst="rect">
            <a:avLst/>
          </a:prstGeom>
        </p:spPr>
        <p:txBody>
          <a:bodyPr vert="horz" lIns="96588" tIns="48294" rIns="96588" bIns="48294" rtlCol="0"/>
          <a:lstStyle>
            <a:lvl1pPr algn="r">
              <a:defRPr sz="1300"/>
            </a:lvl1pPr>
          </a:lstStyle>
          <a:p>
            <a:fld id="{1E1F98EA-A20B-4C55-A39B-5855C11A681C}" type="datetimeFigureOut">
              <a:rPr kumimoji="1" lang="ja-JP" altLang="en-US" smtClean="0"/>
              <a:t>2020/4/24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52538"/>
            <a:ext cx="6008688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588" tIns="48294" rIns="96588" bIns="48294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8499" y="4821506"/>
            <a:ext cx="5507990" cy="3944868"/>
          </a:xfrm>
          <a:prstGeom prst="rect">
            <a:avLst/>
          </a:prstGeom>
        </p:spPr>
        <p:txBody>
          <a:bodyPr vert="horz" lIns="96588" tIns="48294" rIns="96588" bIns="48294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516039"/>
            <a:ext cx="2983495" cy="502674"/>
          </a:xfrm>
          <a:prstGeom prst="rect">
            <a:avLst/>
          </a:prstGeom>
        </p:spPr>
        <p:txBody>
          <a:bodyPr vert="horz" lIns="96588" tIns="48294" rIns="96588" bIns="48294" rtlCol="0" anchor="b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99900" y="9516039"/>
            <a:ext cx="2983495" cy="502674"/>
          </a:xfrm>
          <a:prstGeom prst="rect">
            <a:avLst/>
          </a:prstGeom>
        </p:spPr>
        <p:txBody>
          <a:bodyPr vert="horz" lIns="96588" tIns="48294" rIns="96588" bIns="48294" rtlCol="0" anchor="b"/>
          <a:lstStyle>
            <a:lvl1pPr algn="r">
              <a:defRPr sz="1300"/>
            </a:lvl1pPr>
          </a:lstStyle>
          <a:p>
            <a:fld id="{55B130FC-2285-4CEF-90B1-9FC45FE238E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5291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4800" b="1" baseline="0">
                <a:solidFill>
                  <a:srgbClr val="001E64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rgbClr val="0050AA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>
            <a:lvl1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2pPr>
            <a:lvl3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3pPr>
            <a:lvl4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4pPr>
            <a:lvl5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Semilight" panose="020B04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838017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6169" y="1347095"/>
            <a:ext cx="11519662" cy="48600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B733DF-1010-412A-99A4-E93B984B7B6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500" baseline="0"/>
              <a:t>マスタータイトルの書式設定</a:t>
            </a:r>
            <a:endParaRPr lang="en-US" sz="2500" baseline="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AF57A2-1EE2-4F11-ABC1-36FB34DF619B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2312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3108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F2619E-F2E6-4E4D-A9BC-E0BB1D277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F8490C-3A17-48DE-9713-3C72DFEA9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09E3C4-F0CA-41EC-B84D-79AAF6C8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FE4FA2-A506-4280-B4C5-12D68649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B853A5-B32D-4088-BC89-723A3FFE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803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8000" b="1" baseline="0">
                <a:solidFill>
                  <a:srgbClr val="001E64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 baseline="0">
                <a:solidFill>
                  <a:srgbClr val="0078C8"/>
                </a:solidFill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4996717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3F6E3-A798-449F-8EBB-E8F8F6CEB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0000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DB7F6C-4DC4-4D6C-A6E4-2CB6EDCD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CFA431A-DE28-4905-BD9B-FD29ADC2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25D4AB9-0314-45F1-866C-7B586243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5018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4800" b="1" baseline="0">
                <a:solidFill>
                  <a:srgbClr val="001E64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rgbClr val="0050AA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>
            <a:lvl1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2pPr>
            <a:lvl3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3pPr>
            <a:lvl4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4pPr>
            <a:lvl5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Semilight" panose="020B04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503623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DF9F874-381E-4DE5-882C-AC4BBACBD4D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00" y="1270175"/>
            <a:ext cx="11520000" cy="4968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0F33E5-A31E-4247-981A-559B40C0EB26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58D8EE4-EB35-42FC-B88D-AAC3FAAE35DA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664748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4DFEDA-657B-4EDF-80CB-23A5F28739B8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2007941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9F9237-9FAE-4ACE-AF32-3D7C17E12DE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46BF0AB-ED29-4E66-B837-9A5BA3A160E2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D61CB0-B997-4E67-81F3-50E7832954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-2750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4703CCA-2FA7-42BC-9FE8-51430D3ADA3A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36975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906" y="1681163"/>
            <a:ext cx="5655669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1906" y="2505075"/>
            <a:ext cx="5655669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6" y="1681163"/>
            <a:ext cx="565566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053" y="2505075"/>
            <a:ext cx="565566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FDE3A9-B449-4A9D-86AD-8CBD29602CFB}"/>
              </a:ext>
            </a:extLst>
          </p:cNvPr>
          <p:cNvSpPr txBox="1">
            <a:spLocks/>
          </p:cNvSpPr>
          <p:nvPr/>
        </p:nvSpPr>
        <p:spPr>
          <a:xfrm>
            <a:off x="0" y="-6468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8C24C4C-CBC7-43D4-A634-A456F6FFFE05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7FA58A-D6D2-41C1-B377-BFFCB613DD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889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E6D0FA4-9675-4792-81A0-876FB499EF7B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561567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DF9F874-381E-4DE5-882C-AC4BBACBD4D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00" y="1270175"/>
            <a:ext cx="11520000" cy="4968000"/>
          </a:xfrm>
        </p:spPr>
        <p:txBody>
          <a:bodyPr/>
          <a:lstStyle>
            <a:lvl1pPr>
              <a:defRPr sz="18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1pPr>
            <a:lvl2pPr>
              <a:defRPr sz="16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2pPr>
            <a:lvl3pPr>
              <a:defRPr sz="14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3pPr>
            <a:lvl4pPr>
              <a:defRPr sz="12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4pPr>
            <a:lvl5pPr>
              <a:defRPr sz="12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5pPr>
          </a:lstStyle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 dirty="0"/>
              <a:t>2020. 04. 24 (Fri)  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0F33E5-A31E-4247-981A-559B40C0EB26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666216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65A70D0-257F-486B-B4F4-64742FB002C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5F35469-D4DD-4347-B02B-080122B64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 dirty="0"/>
              <a:t>マスタータイトルの書式設定</a:t>
            </a:r>
            <a:endParaRPr 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FCC83-B8BE-4281-890D-ED9D598AC285}"/>
              </a:ext>
            </a:extLst>
          </p:cNvPr>
          <p:cNvSpPr txBox="1"/>
          <p:nvPr/>
        </p:nvSpPr>
        <p:spPr>
          <a:xfrm>
            <a:off x="10391632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C5C90EB-EC55-4704-A45F-70EEE329D679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8512887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B813925-53EB-4943-B608-933CFBB32D87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4296642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68D24A0-0404-47C2-A5D2-8290BF14DDBD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2574912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DC5A508-4C00-4878-B3E9-E5380CE89845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5229740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6169" y="1347095"/>
            <a:ext cx="11519662" cy="48600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B733DF-1010-412A-99A4-E93B984B7B6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500" baseline="0"/>
              <a:t>マスタータイトルの書式設定</a:t>
            </a:r>
            <a:endParaRPr lang="en-US" sz="2500" baseline="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AF57A2-1EE2-4F11-ABC1-36FB34DF619B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829C83B-7302-4BC5-AD0E-F0A05159E907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5278937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20A163B-1BF2-42A1-B8D7-D11A6670FD59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4888452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F2619E-F2E6-4E4D-A9BC-E0BB1D277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F8490C-3A17-48DE-9713-3C72DFEA9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09E3C4-F0CA-41EC-B84D-79AAF6C8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FE4FA2-A506-4280-B4C5-12D68649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B853A5-B32D-4088-BC89-723A3FFE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9F44BBC-5CD2-4C29-A414-7E7A74538A87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5156703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8000" b="1" baseline="0">
                <a:solidFill>
                  <a:srgbClr val="001E64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 baseline="0">
                <a:solidFill>
                  <a:srgbClr val="0078C8"/>
                </a:solidFill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EC1D741-D1C9-4C93-8EC3-4C5802796ECF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040708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3F6E3-A798-449F-8EBB-E8F8F6CEB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0000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DB7F6C-4DC4-4D6C-A6E4-2CB6EDCD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CFA431A-DE28-4905-BD9B-FD29ADC2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25D4AB9-0314-45F1-866C-7B586243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B654C0F-ED8C-4F51-AE4F-635A2B848CCD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42110135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4800" b="1" baseline="0">
                <a:solidFill>
                  <a:srgbClr val="001E64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rgbClr val="0050AA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>
            <a:lvl1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2pPr>
            <a:lvl3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3pPr>
            <a:lvl4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4pPr>
            <a:lvl5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Semilight" panose="020B04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 dirty="0"/>
              <a:t>Contents</a:t>
            </a:r>
            <a:endParaRPr kumimoji="1" lang="ja-JP" altLang="en-US" dirty="0"/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221631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127035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DF9F874-381E-4DE5-882C-AC4BBACBD4D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00" y="1270175"/>
            <a:ext cx="11520000" cy="4968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0F33E5-A31E-4247-981A-559B40C0EB26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D172F3A-1AA9-484A-AA79-EB452FFFF1F6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6612951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4A35E82-DC08-4461-B286-BA0DDF3C15F3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2549037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9F9237-9FAE-4ACE-AF32-3D7C17E12DE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46BF0AB-ED29-4E66-B837-9A5BA3A160E2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D61CB0-B997-4E67-81F3-50E7832954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-2750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85485DD-CE08-4889-8CE3-4155D647E163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5102572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906" y="1681163"/>
            <a:ext cx="5655669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1906" y="2505075"/>
            <a:ext cx="5655669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6" y="1681163"/>
            <a:ext cx="565566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053" y="2505075"/>
            <a:ext cx="565566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FDE3A9-B449-4A9D-86AD-8CBD29602CFB}"/>
              </a:ext>
            </a:extLst>
          </p:cNvPr>
          <p:cNvSpPr txBox="1">
            <a:spLocks/>
          </p:cNvSpPr>
          <p:nvPr/>
        </p:nvSpPr>
        <p:spPr>
          <a:xfrm>
            <a:off x="0" y="-6468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8C24C4C-CBC7-43D4-A634-A456F6FFFE05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7FA58A-D6D2-41C1-B377-BFFCB613DD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889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56A14AE-1C21-4CB2-9195-9B5B8124B4D9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9184674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65A70D0-257F-486B-B4F4-64742FB002C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5F35469-D4DD-4347-B02B-080122B64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 dirty="0"/>
              <a:t>マスタータイトルの書式設定</a:t>
            </a:r>
            <a:endParaRPr 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FCC83-B8BE-4281-890D-ED9D598AC285}"/>
              </a:ext>
            </a:extLst>
          </p:cNvPr>
          <p:cNvSpPr txBox="1"/>
          <p:nvPr/>
        </p:nvSpPr>
        <p:spPr>
          <a:xfrm>
            <a:off x="10391632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B3810FF-89A2-4DE9-AB5F-3F34C8B49868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28602477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6479CA1-9BCC-482A-9DAF-4ECE381E3D30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5121292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3B3AF99-D245-4FCF-BF8A-BD21341C5625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74345338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C79F541-E6CA-4F09-BB26-5AB0E5F0625A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6052872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6169" y="1347095"/>
            <a:ext cx="11519662" cy="48600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B733DF-1010-412A-99A4-E93B984B7B6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500" baseline="0" dirty="0"/>
              <a:t>マスタータイトルの書式設定</a:t>
            </a:r>
            <a:endParaRPr lang="en-US" sz="2500" baseline="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AF57A2-1EE2-4F11-ABC1-36FB34DF619B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1588286-60A7-4FEC-977E-CA61DDBD2BC6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27068059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B22F03A-FAE6-4AF9-8E76-B321AA163D92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414884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9F9237-9FAE-4ACE-AF32-3D7C17E12DE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46BF0AB-ED29-4E66-B837-9A5BA3A160E2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D61CB0-B997-4E67-81F3-50E7832954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-2750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kumimoji="1" lang="ja-JP" altLang="en-US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1876112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F2619E-F2E6-4E4D-A9BC-E0BB1D277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F8490C-3A17-48DE-9713-3C72DFEA9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09E3C4-F0CA-41EC-B84D-79AAF6C8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FE4FA2-A506-4280-B4C5-12D68649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B853A5-B32D-4088-BC89-723A3FFE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3D37DF1-5C84-43AE-A632-50A458D0CAD9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71094774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8000" b="1" baseline="0">
                <a:solidFill>
                  <a:srgbClr val="001E64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 baseline="0">
                <a:solidFill>
                  <a:srgbClr val="0078C8"/>
                </a:solidFill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6EE46CE-4E0A-45F1-8271-86B4BBD83422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6330449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3F6E3-A798-449F-8EBB-E8F8F6CEB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0000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DB7F6C-4DC4-4D6C-A6E4-2CB6EDCD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CFA431A-DE28-4905-BD9B-FD29ADC2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/>
              <a:t>Status report #24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25D4AB9-0314-45F1-866C-7B586243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82F1C7E-DC5E-42EB-B36A-045DDAE91D05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776755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4800" b="1" baseline="0">
                <a:solidFill>
                  <a:srgbClr val="001E64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rgbClr val="0050AA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>
            <a:lvl1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2pPr>
            <a:lvl3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3pPr>
            <a:lvl4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4pPr>
            <a:lvl5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Semilight" panose="020B04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56194787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DF9F874-381E-4DE5-882C-AC4BBACBD4D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00" y="1270175"/>
            <a:ext cx="11520000" cy="4968000"/>
          </a:xfrm>
        </p:spPr>
        <p:txBody>
          <a:bodyPr/>
          <a:lstStyle>
            <a:lvl1pPr>
              <a:defRPr sz="18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1pPr>
            <a:lvl2pPr>
              <a:defRPr sz="16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2pPr>
            <a:lvl3pPr>
              <a:defRPr sz="14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3pPr>
            <a:lvl4pPr>
              <a:defRPr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4pPr>
            <a:lvl5pPr>
              <a:defRPr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0F33E5-A31E-4247-981A-559B40C0EB26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051159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98221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9F9237-9FAE-4ACE-AF32-3D7C17E12DE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46BF0AB-ED29-4E66-B837-9A5BA3A160E2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D61CB0-B997-4E67-81F3-50E7832954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-2750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kumimoji="1" lang="ja-JP" altLang="en-US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74504668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906" y="1681163"/>
            <a:ext cx="5655669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1906" y="2505075"/>
            <a:ext cx="5655669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6" y="1681163"/>
            <a:ext cx="565566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053" y="2505075"/>
            <a:ext cx="565566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FDE3A9-B449-4A9D-86AD-8CBD29602CFB}"/>
              </a:ext>
            </a:extLst>
          </p:cNvPr>
          <p:cNvSpPr txBox="1">
            <a:spLocks/>
          </p:cNvSpPr>
          <p:nvPr/>
        </p:nvSpPr>
        <p:spPr>
          <a:xfrm>
            <a:off x="0" y="-6468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8C24C4C-CBC7-43D4-A634-A456F6FFFE05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7FA58A-D6D2-41C1-B377-BFFCB613DD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889"/>
            <a:ext cx="10515600" cy="540000"/>
          </a:xfrm>
        </p:spPr>
        <p:txBody>
          <a:bodyPr>
            <a:normAutofit/>
          </a:bodyPr>
          <a:lstStyle>
            <a:lvl1pPr>
              <a:defRPr sz="2500" b="1"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3699999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65A70D0-257F-486B-B4F4-64742FB002C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5F35469-D4DD-4347-B02B-080122B64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 dirty="0"/>
              <a:t>マスタータイトルの書式設定</a:t>
            </a:r>
            <a:endParaRPr 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FCC83-B8BE-4281-890D-ED9D598AC285}"/>
              </a:ext>
            </a:extLst>
          </p:cNvPr>
          <p:cNvSpPr txBox="1"/>
          <p:nvPr/>
        </p:nvSpPr>
        <p:spPr>
          <a:xfrm>
            <a:off x="10391632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7331731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2796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906" y="1681163"/>
            <a:ext cx="5655669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1906" y="2505075"/>
            <a:ext cx="5655669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6" y="1681163"/>
            <a:ext cx="565566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053" y="2505075"/>
            <a:ext cx="565566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FDE3A9-B449-4A9D-86AD-8CBD29602CFB}"/>
              </a:ext>
            </a:extLst>
          </p:cNvPr>
          <p:cNvSpPr txBox="1">
            <a:spLocks/>
          </p:cNvSpPr>
          <p:nvPr/>
        </p:nvSpPr>
        <p:spPr>
          <a:xfrm>
            <a:off x="0" y="-6468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8C24C4C-CBC7-43D4-A634-A456F6FFFE05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7FA58A-D6D2-41C1-B377-BFFCB613DD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889"/>
            <a:ext cx="10515600" cy="540000"/>
          </a:xfrm>
        </p:spPr>
        <p:txBody>
          <a:bodyPr>
            <a:normAutofit/>
          </a:bodyPr>
          <a:lstStyle>
            <a:lvl1pPr>
              <a:defRPr sz="2500" b="1"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874463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953274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678067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6169" y="1347095"/>
            <a:ext cx="11519662" cy="48600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B733DF-1010-412A-99A4-E93B984B7B6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500" baseline="0"/>
              <a:t>マスタータイトルの書式設定</a:t>
            </a:r>
            <a:endParaRPr lang="en-US" sz="2500" baseline="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AF57A2-1EE2-4F11-ABC1-36FB34DF619B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6865635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900713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F2619E-F2E6-4E4D-A9BC-E0BB1D277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F8490C-3A17-48DE-9713-3C72DFEA9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09E3C4-F0CA-41EC-B84D-79AAF6C8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FE4FA2-A506-4280-B4C5-12D68649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B853A5-B32D-4088-BC89-723A3FFE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941757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8000" b="1" baseline="0">
                <a:solidFill>
                  <a:srgbClr val="001E64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 baseline="0">
                <a:solidFill>
                  <a:srgbClr val="0078C8"/>
                </a:solidFill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0476238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3F6E3-A798-449F-8EBB-E8F8F6CEB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0000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DB7F6C-4DC4-4D6C-A6E4-2CB6EDCD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CFA431A-DE28-4905-BD9B-FD29ADC2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25D4AB9-0314-45F1-866C-7B586243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257706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4800" b="1" baseline="0">
                <a:solidFill>
                  <a:srgbClr val="001E64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rgbClr val="0050AA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>
            <a:lvl1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2pPr>
            <a:lvl3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3pPr>
            <a:lvl4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4pPr>
            <a:lvl5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Semilight" panose="020B04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18000818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DF9F874-381E-4DE5-882C-AC4BBACBD4D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00" y="1270175"/>
            <a:ext cx="11520000" cy="4968000"/>
          </a:xfrm>
        </p:spPr>
        <p:txBody>
          <a:bodyPr/>
          <a:lstStyle>
            <a:lvl1pPr>
              <a:defRPr sz="18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1pPr>
            <a:lvl2pPr>
              <a:defRPr sz="16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2pPr>
            <a:lvl3pPr>
              <a:defRPr sz="1400"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3pPr>
            <a:lvl4pPr>
              <a:defRPr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4pPr>
            <a:lvl5pPr>
              <a:defRPr baseline="0">
                <a:latin typeface="Yu Gothic UI" panose="020B0500000000000000" pitchFamily="50" charset="-128"/>
                <a:ea typeface="Yu Gothic UI" panose="020B0500000000000000" pitchFamily="50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0F33E5-A31E-4247-981A-559B40C0EB26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58D8EE4-EB35-42FC-B88D-AAC3FAAE35DA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01165097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4DFEDA-657B-4EDF-80CB-23A5F28739B8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743067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65A70D0-257F-486B-B4F4-64742FB002C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5F35469-D4DD-4347-B02B-080122B64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 dirty="0"/>
              <a:t>マスタータイトルの書式設定</a:t>
            </a:r>
            <a:endParaRPr 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FCC83-B8BE-4281-890D-ED9D598AC285}"/>
              </a:ext>
            </a:extLst>
          </p:cNvPr>
          <p:cNvSpPr txBox="1"/>
          <p:nvPr/>
        </p:nvSpPr>
        <p:spPr>
          <a:xfrm>
            <a:off x="10391632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0355187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9F9237-9FAE-4ACE-AF32-3D7C17E12DE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46BF0AB-ED29-4E66-B837-9A5BA3A160E2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D61CB0-B997-4E67-81F3-50E7832954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-2750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4703CCA-2FA7-42BC-9FE8-51430D3ADA3A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29794130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906" y="1681163"/>
            <a:ext cx="5655669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1906" y="2505075"/>
            <a:ext cx="5655669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6" y="1681163"/>
            <a:ext cx="565566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053" y="2505075"/>
            <a:ext cx="565566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FDE3A9-B449-4A9D-86AD-8CBD29602CFB}"/>
              </a:ext>
            </a:extLst>
          </p:cNvPr>
          <p:cNvSpPr txBox="1">
            <a:spLocks/>
          </p:cNvSpPr>
          <p:nvPr/>
        </p:nvSpPr>
        <p:spPr>
          <a:xfrm>
            <a:off x="0" y="-6468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8C24C4C-CBC7-43D4-A634-A456F6FFFE05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7FA58A-D6D2-41C1-B377-BFFCB613DD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889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E6D0FA4-9675-4792-81A0-876FB499EF7B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34013790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65A70D0-257F-486B-B4F4-64742FB002C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5F35469-D4DD-4347-B02B-080122B64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 dirty="0"/>
              <a:t>マスタータイトルの書式設定</a:t>
            </a:r>
            <a:endParaRPr 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FCC83-B8BE-4281-890D-ED9D598AC285}"/>
              </a:ext>
            </a:extLst>
          </p:cNvPr>
          <p:cNvSpPr txBox="1"/>
          <p:nvPr/>
        </p:nvSpPr>
        <p:spPr>
          <a:xfrm>
            <a:off x="10391632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C5C90EB-EC55-4704-A45F-70EEE329D679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84151493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B813925-53EB-4943-B608-933CFBB32D87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8171912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68D24A0-0404-47C2-A5D2-8290BF14DDBD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75451765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DC5A508-4C00-4878-B3E9-E5380CE89845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400532477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6169" y="1347095"/>
            <a:ext cx="11519662" cy="48600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B733DF-1010-412A-99A4-E93B984B7B6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500" baseline="0"/>
              <a:t>マスタータイトルの書式設定</a:t>
            </a:r>
            <a:endParaRPr lang="en-US" sz="2500" baseline="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AF57A2-1EE2-4F11-ABC1-36FB34DF619B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829C83B-7302-4BC5-AD0E-F0A05159E907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83977577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20A163B-1BF2-42A1-B8D7-D11A6670FD59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56829628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F2619E-F2E6-4E4D-A9BC-E0BB1D277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F8490C-3A17-48DE-9713-3C72DFEA9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09E3C4-F0CA-41EC-B84D-79AAF6C8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FE4FA2-A506-4280-B4C5-12D68649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B853A5-B32D-4088-BC89-723A3FFE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9F44BBC-5CD2-4C29-A414-7E7A74538A87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23632772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8000" b="1" baseline="0">
                <a:solidFill>
                  <a:srgbClr val="001E64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 baseline="0">
                <a:solidFill>
                  <a:srgbClr val="0078C8"/>
                </a:solidFill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EC1D741-D1C9-4C93-8EC3-4C5802796ECF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108351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501378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3F6E3-A798-449F-8EBB-E8F8F6CEB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0000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DB7F6C-4DC4-4D6C-A6E4-2CB6EDCD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CFA431A-DE28-4905-BD9B-FD29ADC2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25D4AB9-0314-45F1-866C-7B586243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B654C0F-ED8C-4F51-AE4F-635A2B848CCD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60224241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4800" b="1" baseline="0">
                <a:solidFill>
                  <a:srgbClr val="001E64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rgbClr val="0050AA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>
            <a:lvl1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2pPr>
            <a:lvl3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3pPr>
            <a:lvl4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4pPr>
            <a:lvl5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Semilight" panose="020B04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 dirty="0"/>
              <a:t>Contents</a:t>
            </a:r>
            <a:endParaRPr kumimoji="1" lang="ja-JP" altLang="en-US" dirty="0"/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58216491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DF9F874-381E-4DE5-882C-AC4BBACBD4D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00" y="1270175"/>
            <a:ext cx="11520000" cy="4968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0F33E5-A31E-4247-981A-559B40C0EB26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D172F3A-1AA9-484A-AA79-EB452FFFF1F6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4407642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4A35E82-DC08-4461-B286-BA0DDF3C15F3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77142183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9F9237-9FAE-4ACE-AF32-3D7C17E12DE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46BF0AB-ED29-4E66-B837-9A5BA3A160E2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D61CB0-B997-4E67-81F3-50E7832954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-2750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85485DD-CE08-4889-8CE3-4155D647E163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61563784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906" y="1681163"/>
            <a:ext cx="5655669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1906" y="2505075"/>
            <a:ext cx="5655669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6" y="1681163"/>
            <a:ext cx="565566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053" y="2505075"/>
            <a:ext cx="565566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FDE3A9-B449-4A9D-86AD-8CBD29602CFB}"/>
              </a:ext>
            </a:extLst>
          </p:cNvPr>
          <p:cNvSpPr txBox="1">
            <a:spLocks/>
          </p:cNvSpPr>
          <p:nvPr/>
        </p:nvSpPr>
        <p:spPr>
          <a:xfrm>
            <a:off x="0" y="-6468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8C24C4C-CBC7-43D4-A634-A456F6FFFE05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7FA58A-D6D2-41C1-B377-BFFCB613DD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889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56A14AE-1C21-4CB2-9195-9B5B8124B4D9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294047422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65A70D0-257F-486B-B4F4-64742FB002C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5F35469-D4DD-4347-B02B-080122B64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lang="ja-JP" altLang="en-US" dirty="0"/>
              <a:t>マスタータイトルの書式設定</a:t>
            </a:r>
            <a:endParaRPr 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FCC83-B8BE-4281-890D-ED9D598AC285}"/>
              </a:ext>
            </a:extLst>
          </p:cNvPr>
          <p:cNvSpPr txBox="1"/>
          <p:nvPr/>
        </p:nvSpPr>
        <p:spPr>
          <a:xfrm>
            <a:off x="10391632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B3810FF-89A2-4DE9-AB5F-3F34C8B49868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41153109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6479CA1-9BCC-482A-9DAF-4ECE381E3D30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55908288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3B3AF99-D245-4FCF-BF8A-BD21341C5625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84294375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C79F541-E6CA-4F09-BB26-5AB0E5F0625A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719438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98799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6169" y="1347095"/>
            <a:ext cx="11519662" cy="48600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B733DF-1010-412A-99A4-E93B984B7B6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500" baseline="0" dirty="0"/>
              <a:t>マスタータイトルの書式設定</a:t>
            </a:r>
            <a:endParaRPr lang="en-US" sz="2500" baseline="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AF57A2-1EE2-4F11-ABC1-36FB34DF619B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1588286-60A7-4FEC-977E-CA61DDBD2BC6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34996030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B22F03A-FAE6-4AF9-8E76-B321AA163D92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26787661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F2619E-F2E6-4E4D-A9BC-E0BB1D277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F8490C-3A17-48DE-9713-3C72DFEA9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09E3C4-F0CA-41EC-B84D-79AAF6C8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FE4FA2-A506-4280-B4C5-12D68649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B853A5-B32D-4088-BC89-723A3FFE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3D37DF1-5C84-43AE-A632-50A458D0CAD9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99928208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8000" b="1" baseline="0">
                <a:solidFill>
                  <a:srgbClr val="001E64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 baseline="0">
                <a:solidFill>
                  <a:srgbClr val="0078C8"/>
                </a:solidFill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6EE46CE-4E0A-45F1-8271-86B4BBD83422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192189501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3F6E3-A798-449F-8EBB-E8F8F6CEB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0000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DB7F6C-4DC4-4D6C-A6E4-2CB6EDCD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CFA431A-DE28-4905-BD9B-FD29ADC2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zh-TW" altLang="en-US"/>
              <a:t>令和元年度  原子核分野合同卒業研究発表会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25D4AB9-0314-45F1-866C-7B586243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82F1C7E-DC5E-42EB-B36A-045DDAE91D05}"/>
              </a:ext>
            </a:extLst>
          </p:cNvPr>
          <p:cNvSpPr txBox="1">
            <a:spLocks/>
          </p:cNvSpPr>
          <p:nvPr/>
        </p:nvSpPr>
        <p:spPr>
          <a:xfrm>
            <a:off x="9386046" y="6356350"/>
            <a:ext cx="1967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1" i="0" kern="1200" baseline="0">
                <a:solidFill>
                  <a:srgbClr val="001060"/>
                </a:solidFill>
                <a:latin typeface="Yu Gothic UI Semilight" panose="020B0400000000000000" pitchFamily="50" charset="-128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kumimoji="1" lang="ja-JP" altLang="en-US"/>
              <a:t>藤原 友正</a:t>
            </a:r>
          </a:p>
        </p:txBody>
      </p:sp>
    </p:spTree>
    <p:extLst>
      <p:ext uri="{BB962C8B-B14F-4D97-AF65-F5344CB8AC3E}">
        <p14:creationId xmlns:p14="http://schemas.microsoft.com/office/powerpoint/2010/main" val="3263125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2672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5" Type="http://schemas.openxmlformats.org/officeDocument/2006/relationships/theme" Target="../theme/theme5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3.xml"/><Relationship Id="rId3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2" Type="http://schemas.openxmlformats.org/officeDocument/2006/relationships/slideLayout" Target="../slideLayouts/slideLayout72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5" Type="http://schemas.openxmlformats.org/officeDocument/2006/relationships/slideLayout" Target="../slideLayouts/slideLayout75.xml"/><Relationship Id="rId15" Type="http://schemas.openxmlformats.org/officeDocument/2006/relationships/theme" Target="../theme/theme6.xml"/><Relationship Id="rId10" Type="http://schemas.openxmlformats.org/officeDocument/2006/relationships/slideLayout" Target="../slideLayouts/slideLayout80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0000">
              <a:srgbClr val="ECF8FF"/>
            </a:gs>
            <a:gs pos="48000">
              <a:srgbClr val="F3F4FE"/>
            </a:gs>
            <a:gs pos="100000">
              <a:srgbClr val="D8F0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baseline="0">
                <a:solidFill>
                  <a:srgbClr val="001060"/>
                </a:solidFill>
                <a:latin typeface="Yu Gothic UI Semilight" panose="020B0400000000000000" pitchFamily="50" charset="-128"/>
              </a:defRPr>
            </a:lvl1pPr>
          </a:lstStyle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1060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2712F5A-F8BF-469F-89D9-543BFFD78F3D}"/>
              </a:ext>
            </a:extLst>
          </p:cNvPr>
          <p:cNvSpPr txBox="1"/>
          <p:nvPr/>
        </p:nvSpPr>
        <p:spPr>
          <a:xfrm>
            <a:off x="10391633" y="1"/>
            <a:ext cx="1800367" cy="57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rgbClr val="001E64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rgbClr val="001E6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3084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4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0000">
              <a:srgbClr val="ECF8FF"/>
            </a:gs>
            <a:gs pos="48000">
              <a:srgbClr val="F3F4FE"/>
            </a:gs>
            <a:gs pos="100000">
              <a:srgbClr val="D8F0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226" y="6356350"/>
            <a:ext cx="3371850" cy="5016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 b="1" i="0" baseline="0">
                <a:solidFill>
                  <a:srgbClr val="001060"/>
                </a:solidFill>
                <a:latin typeface="Yu Gothic UI Semilight" panose="020B0400000000000000" pitchFamily="50" charset="-128"/>
              </a:defRPr>
            </a:lvl1pPr>
          </a:lstStyle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1060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en-US" altLang="zh-TW"/>
              <a:t>Status report #24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2712F5A-F8BF-469F-89D9-543BFFD78F3D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rgbClr val="001E64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rgbClr val="001E6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90446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4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0000">
              <a:srgbClr val="ECF8FF"/>
            </a:gs>
            <a:gs pos="48000">
              <a:srgbClr val="F3F4FE"/>
            </a:gs>
            <a:gs pos="100000">
              <a:srgbClr val="D8F0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baseline="0">
                <a:solidFill>
                  <a:srgbClr val="001060"/>
                </a:solidFill>
                <a:latin typeface="Yu Gothic UI Semilight" panose="020B0400000000000000" pitchFamily="50" charset="-128"/>
              </a:defRPr>
            </a:lvl1pPr>
          </a:lstStyle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1060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en-US" altLang="zh-TW"/>
              <a:t>Status report #24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2712F5A-F8BF-469F-89D9-543BFFD78F3D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rgbClr val="001E64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rgbClr val="001E6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63590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4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0000">
              <a:srgbClr val="ECF8FF"/>
            </a:gs>
            <a:gs pos="48000">
              <a:srgbClr val="F3F4FE"/>
            </a:gs>
            <a:gs pos="100000">
              <a:srgbClr val="D8F0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baseline="0">
                <a:solidFill>
                  <a:srgbClr val="001060"/>
                </a:solidFill>
                <a:latin typeface="Yu Gothic UI Semilight" panose="020B0400000000000000" pitchFamily="50" charset="-128"/>
              </a:defRPr>
            </a:lvl1pPr>
          </a:lstStyle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1060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C3199B6-11A8-4610-B862-1A388E2FBBC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2712F5A-F8BF-469F-89D9-543BFFD78F3D}"/>
              </a:ext>
            </a:extLst>
          </p:cNvPr>
          <p:cNvSpPr txBox="1"/>
          <p:nvPr/>
        </p:nvSpPr>
        <p:spPr>
          <a:xfrm>
            <a:off x="10391633" y="1"/>
            <a:ext cx="1800367" cy="57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rgbClr val="001E64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rgbClr val="001E6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4510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4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0000">
              <a:srgbClr val="ECF8FF"/>
            </a:gs>
            <a:gs pos="48000">
              <a:srgbClr val="F3F4FE"/>
            </a:gs>
            <a:gs pos="100000">
              <a:srgbClr val="D8F0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226" y="6356350"/>
            <a:ext cx="3371850" cy="5016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 b="1" i="0" baseline="0">
                <a:solidFill>
                  <a:srgbClr val="001060"/>
                </a:solidFill>
                <a:latin typeface="Yu Gothic UI Semilight" panose="020B0400000000000000" pitchFamily="50" charset="-128"/>
              </a:defRPr>
            </a:lvl1pPr>
          </a:lstStyle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1060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zh-TW" altLang="en-US" dirty="0"/>
              <a:t>令和元年度  原子核分野合同卒業研究発表会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2712F5A-F8BF-469F-89D9-543BFFD78F3D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rgbClr val="001E64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>
              <a:solidFill>
                <a:srgbClr val="001E6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86715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4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0000">
              <a:srgbClr val="ECF8FF"/>
            </a:gs>
            <a:gs pos="48000">
              <a:srgbClr val="F3F4FE"/>
            </a:gs>
            <a:gs pos="100000">
              <a:srgbClr val="D8F0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baseline="0">
                <a:solidFill>
                  <a:srgbClr val="001060"/>
                </a:solidFill>
                <a:latin typeface="Yu Gothic UI Semilight" panose="020B0400000000000000" pitchFamily="50" charset="-128"/>
              </a:defRPr>
            </a:lvl1pPr>
          </a:lstStyle>
          <a:p>
            <a:r>
              <a:rPr kumimoji="1" lang="en-US" altLang="ja-JP" dirty="0"/>
              <a:t>2020</a:t>
            </a:r>
            <a:r>
              <a:rPr kumimoji="1" lang="ja-JP" altLang="en-US"/>
              <a:t>年</a:t>
            </a:r>
            <a:r>
              <a:rPr kumimoji="1" lang="en-US" altLang="ja-JP" dirty="0"/>
              <a:t>3</a:t>
            </a:r>
            <a:r>
              <a:rPr kumimoji="1" lang="ja-JP" altLang="en-US"/>
              <a:t>月</a:t>
            </a:r>
            <a:r>
              <a:rPr kumimoji="1" lang="en-US" altLang="ja-JP" dirty="0"/>
              <a:t>24</a:t>
            </a:r>
            <a:r>
              <a:rPr kumimoji="1" lang="ja-JP" altLang="en-US"/>
              <a:t>日 </a:t>
            </a:r>
            <a:r>
              <a:rPr kumimoji="1" lang="en-US" altLang="ja-JP" dirty="0"/>
              <a:t>(</a:t>
            </a:r>
            <a:r>
              <a:rPr kumimoji="1" lang="ja-JP" altLang="en-US"/>
              <a:t>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1060"/>
                </a:solidFill>
                <a:latin typeface="Yu Gothic UI Semibold" panose="020B0700000000000000" pitchFamily="50" charset="-128"/>
                <a:ea typeface="Yu Gothic UI Semibold" panose="020B0700000000000000" pitchFamily="50" charset="-128"/>
              </a:defRPr>
            </a:lvl1pPr>
          </a:lstStyle>
          <a:p>
            <a:r>
              <a:rPr kumimoji="1" lang="zh-TW" altLang="en-US" dirty="0"/>
              <a:t>令和元年度  原子核分野合同卒業研究発表会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2712F5A-F8BF-469F-89D9-543BFFD78F3D}"/>
              </a:ext>
            </a:extLst>
          </p:cNvPr>
          <p:cNvSpPr txBox="1"/>
          <p:nvPr/>
        </p:nvSpPr>
        <p:spPr>
          <a:xfrm>
            <a:off x="10391633" y="1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rgbClr val="001E64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rgbClr val="001E6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48817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4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9783AEE2-4E15-4B9B-9926-E3510F7115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Status Report #24</a:t>
            </a:r>
            <a:endParaRPr kumimoji="1" lang="ja-JP" altLang="en-US" dirty="0"/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8E92C8E5-37F6-4B90-8A5E-B51D99EFF4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1800" dirty="0"/>
              <a:t>2020. 04. 24 (Fri)</a:t>
            </a:r>
          </a:p>
          <a:p>
            <a:r>
              <a:rPr lang="en-US" altLang="ja-JP" sz="1800" dirty="0"/>
              <a:t>M1     FUJIWARA Tomomasa</a:t>
            </a:r>
            <a:endParaRPr kumimoji="1" lang="ja-JP" altLang="en-US" sz="1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E64A01B-7C3D-4ACB-A4F7-483BBDD29D7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CECDB85E-07DC-41C1-AFE5-BD6457DEFE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4666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5487F-A6B4-4CFD-B4F1-8DBDD01E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Cosmic-ray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343A7B-58F5-4EE3-B73E-8B45C59B5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798562"/>
            <a:ext cx="11520000" cy="5439613"/>
          </a:xfrm>
        </p:spPr>
        <p:txBody>
          <a:bodyPr>
            <a:normAutofit/>
          </a:bodyPr>
          <a:lstStyle/>
          <a:p>
            <a:r>
              <a:rPr kumimoji="1" lang="en-US" altLang="ja-JP" sz="1800" dirty="0"/>
              <a:t>Result</a:t>
            </a:r>
          </a:p>
          <a:p>
            <a:endParaRPr lang="en-US" altLang="ja-JP" sz="1800" dirty="0"/>
          </a:p>
          <a:p>
            <a:r>
              <a:rPr kumimoji="1" lang="ja-JP" altLang="en-US" sz="1600" dirty="0"/>
              <a:t>確かにバイアスを上げると良くはなる</a:t>
            </a:r>
            <a:r>
              <a:rPr kumimoji="1" lang="en-US" altLang="ja-JP" sz="1600" dirty="0"/>
              <a:t>...</a:t>
            </a:r>
          </a:p>
          <a:p>
            <a:r>
              <a:rPr kumimoji="1" lang="ja-JP" altLang="en-US" sz="1600" dirty="0"/>
              <a:t>が</a:t>
            </a:r>
            <a:r>
              <a:rPr kumimoji="1" lang="en-US" altLang="ja-JP" sz="1600" dirty="0"/>
              <a:t>, 1</a:t>
            </a:r>
            <a:r>
              <a:rPr kumimoji="1" lang="ja-JP" altLang="en-US" sz="1600" dirty="0"/>
              <a:t>個読みの時よりも悪い</a:t>
            </a:r>
            <a:r>
              <a:rPr kumimoji="1" lang="en-US" altLang="ja-JP" sz="1600" dirty="0"/>
              <a:t>...</a:t>
            </a:r>
            <a:endParaRPr kumimoji="1" lang="ja-JP" altLang="en-US" sz="16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9E9FB2-4449-451E-B8DA-5761F416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656AC5-7319-4244-ACFF-6562D9A9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674C226C-1149-439F-AC67-A46C793338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" r="1" b="478"/>
          <a:stretch/>
        </p:blipFill>
        <p:spPr>
          <a:xfrm>
            <a:off x="4038600" y="603755"/>
            <a:ext cx="7924635" cy="5752595"/>
          </a:xfrm>
          <a:prstGeom prst="rect">
            <a:avLst/>
          </a:prstGeom>
          <a:ln w="15875">
            <a:solidFill>
              <a:srgbClr val="001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55032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5487F-A6B4-4CFD-B4F1-8DBDD01E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Hypernks (G4 simulation)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343A7B-58F5-4EE3-B73E-8B45C59B50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Kinematics: KMaid at Target</a:t>
            </a:r>
          </a:p>
          <a:p>
            <a:r>
              <a:rPr kumimoji="1" lang="en-US" altLang="ja-JP" sz="1800" dirty="0"/>
              <a:t>Particle</a:t>
            </a:r>
            <a:r>
              <a:rPr lang="en-US" altLang="ja-JP" dirty="0"/>
              <a:t>: K</a:t>
            </a:r>
            <a:r>
              <a:rPr lang="en-US" altLang="ja-JP" baseline="30000" dirty="0"/>
              <a:t>+</a:t>
            </a:r>
            <a:r>
              <a:rPr lang="en-US" altLang="ja-JP" dirty="0"/>
              <a:t> × 100,000</a:t>
            </a:r>
          </a:p>
          <a:p>
            <a:r>
              <a:rPr kumimoji="1" lang="en-US" altLang="ja-JP" sz="1800" dirty="0"/>
              <a:t>Magnet field: 680 map</a:t>
            </a:r>
          </a:p>
          <a:p>
            <a:r>
              <a:rPr lang="en-US" altLang="ja-JP" dirty="0"/>
              <a:t>Material: Air</a:t>
            </a:r>
          </a:p>
          <a:p>
            <a:r>
              <a:rPr lang="en-US" altLang="ja-JP" dirty="0"/>
              <a:t>w/o decay</a:t>
            </a:r>
          </a:p>
          <a:p>
            <a:endParaRPr kumimoji="1" lang="ja-JP" altLang="en-US" sz="18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9E9FB2-4449-451E-B8DA-5761F416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b="0" dirty="0">
                <a:latin typeface="Yu Gothic UI Semibold" panose="020B0700000000000000" pitchFamily="50" charset="-128"/>
              </a:rPr>
              <a:t>2020. 04. 24 (Fri)   NKS2 meeting</a:t>
            </a:r>
            <a:endParaRPr kumimoji="1" lang="ja-JP" altLang="en-US" b="0" dirty="0">
              <a:latin typeface="Yu Gothic UI Semibold" panose="020B0700000000000000" pitchFamily="50" charset="-128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656AC5-7319-4244-ACFF-6562D9A9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Status report #24</a:t>
            </a:r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9D6304D-8C39-4A27-940B-FF9BF38BE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358" y="648401"/>
            <a:ext cx="6775093" cy="5736524"/>
          </a:xfrm>
          <a:prstGeom prst="rect">
            <a:avLst/>
          </a:prstGeom>
          <a:ln w="15875">
            <a:solidFill>
              <a:srgbClr val="001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81077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404CAA-E06D-48BD-B677-0752C7248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Hypernks (G4 simulation)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9F52B6D-4C69-4A86-B28D-BE0C9A117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/>
          <a:lstStyle/>
          <a:p>
            <a:r>
              <a:rPr kumimoji="1" lang="en-US" altLang="ja-JP" dirty="0"/>
              <a:t>Check x-y correlation at virtual detectors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690FB69-AAAB-4D7C-956F-31AC0506A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5AE996-E92F-4F54-8324-DEA253010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DD60FE9-F55D-4641-8B33-3371A8137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38" y="1148571"/>
            <a:ext cx="11635524" cy="4560858"/>
          </a:xfrm>
          <a:prstGeom prst="rect">
            <a:avLst/>
          </a:prstGeom>
          <a:ln w="15875">
            <a:solidFill>
              <a:srgbClr val="001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7097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404CAA-E06D-48BD-B677-0752C7248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Hypernks (G4 simulation)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9F52B6D-4C69-4A86-B28D-BE0C9A117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9525"/>
            <a:ext cx="11520000" cy="5698175"/>
          </a:xfrm>
        </p:spPr>
        <p:txBody>
          <a:bodyPr/>
          <a:lstStyle/>
          <a:p>
            <a:r>
              <a:rPr kumimoji="1" lang="en-US" altLang="ja-JP" dirty="0"/>
              <a:t>Check x-y correlation at </a:t>
            </a:r>
            <a:r>
              <a:rPr lang="en-US" altLang="ja-JP" dirty="0"/>
              <a:t>virtual detectors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690FB69-AAAB-4D7C-956F-31AC0506A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5AE996-E92F-4F54-8324-DEA253010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DD60FE9-F55D-4641-8B33-3371A8137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238" y="1149877"/>
            <a:ext cx="11635524" cy="4558246"/>
          </a:xfrm>
          <a:prstGeom prst="rect">
            <a:avLst/>
          </a:prstGeom>
          <a:ln w="15875">
            <a:solidFill>
              <a:srgbClr val="001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4785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404CAA-E06D-48BD-B677-0752C7248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Hypernks (G4 simulation)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9F52B6D-4C69-4A86-B28D-BE0C9A117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/>
          <a:lstStyle/>
          <a:p>
            <a:r>
              <a:rPr kumimoji="1" lang="en-US" altLang="ja-JP" dirty="0"/>
              <a:t>Check x-y correlation at </a:t>
            </a:r>
            <a:r>
              <a:rPr lang="en-US" altLang="ja-JP" dirty="0"/>
              <a:t>virtual detectors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690FB69-AAAB-4D7C-956F-31AC0506A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5AE996-E92F-4F54-8324-DEA253010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DD60FE9-F55D-4641-8B33-3371A8137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238" y="1149877"/>
            <a:ext cx="11635524" cy="4558246"/>
          </a:xfrm>
          <a:prstGeom prst="rect">
            <a:avLst/>
          </a:prstGeom>
          <a:ln w="15875">
            <a:solidFill>
              <a:srgbClr val="001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ABFCBF1-7A77-49A0-9E30-1D7ACA2DB617}"/>
              </a:ext>
            </a:extLst>
          </p:cNvPr>
          <p:cNvSpPr/>
          <p:nvPr/>
        </p:nvSpPr>
        <p:spPr>
          <a:xfrm>
            <a:off x="0" y="909636"/>
            <a:ext cx="12192000" cy="5446713"/>
          </a:xfrm>
          <a:prstGeom prst="rect">
            <a:avLst/>
          </a:prstGeom>
          <a:solidFill>
            <a:srgbClr val="DBF1FF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8" name="表 8">
            <a:extLst>
              <a:ext uri="{FF2B5EF4-FFF2-40B4-BE49-F238E27FC236}">
                <a16:creationId xmlns:a16="http://schemas.microsoft.com/office/drawing/2014/main" id="{B0CE0294-E324-4F91-AD0F-223D630C3C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762047"/>
              </p:ext>
            </p:extLst>
          </p:nvPr>
        </p:nvGraphicFramePr>
        <p:xfrm>
          <a:off x="1219199" y="2149632"/>
          <a:ext cx="9753601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286376">
                  <a:extLst>
                    <a:ext uri="{9D8B030D-6E8A-4147-A177-3AD203B41FA5}">
                      <a16:colId xmlns:a16="http://schemas.microsoft.com/office/drawing/2014/main" val="1379081005"/>
                    </a:ext>
                  </a:extLst>
                </a:gridCol>
                <a:gridCol w="2000250">
                  <a:extLst>
                    <a:ext uri="{9D8B030D-6E8A-4147-A177-3AD203B41FA5}">
                      <a16:colId xmlns:a16="http://schemas.microsoft.com/office/drawing/2014/main" val="3461812778"/>
                    </a:ext>
                  </a:extLst>
                </a:gridCol>
                <a:gridCol w="2466975">
                  <a:extLst>
                    <a:ext uri="{9D8B030D-6E8A-4147-A177-3AD203B41FA5}">
                      <a16:colId xmlns:a16="http://schemas.microsoft.com/office/drawing/2014/main" val="12692988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aseline="0" dirty="0">
                          <a:latin typeface="Yu Gothic UI Semibold" panose="020B0700000000000000" pitchFamily="50" charset="-128"/>
                        </a:rPr>
                        <a:t>Position</a:t>
                      </a:r>
                      <a:endParaRPr kumimoji="1" lang="ja-JP" altLang="en-US" baseline="0" dirty="0">
                        <a:latin typeface="Yu Gothic UI Semibold" panose="020B0700000000000000" pitchFamily="50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aseline="0" dirty="0">
                          <a:latin typeface="Yu Gothic UI Semibold" panose="020B0700000000000000" pitchFamily="50" charset="-128"/>
                        </a:rPr>
                        <a:t>Entries</a:t>
                      </a:r>
                      <a:endParaRPr kumimoji="1" lang="ja-JP" altLang="en-US" baseline="0" dirty="0">
                        <a:latin typeface="Yu Gothic UI Semibold" panose="020B0700000000000000" pitchFamily="50" charset="-128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aseline="0" dirty="0">
                          <a:latin typeface="Yu Gothic UI Semibold" panose="020B0700000000000000" pitchFamily="50" charset="-128"/>
                        </a:rPr>
                        <a:t>Ratio (/initial)</a:t>
                      </a:r>
                      <a:endParaRPr kumimoji="1" lang="ja-JP" altLang="en-US" baseline="0" dirty="0">
                        <a:latin typeface="Yu Gothic UI Semibold" panose="020B0700000000000000" pitchFamily="50" charset="-128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6636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baseline="0" dirty="0">
                          <a:latin typeface="Yu Gothic UI Semibold" panose="020B0700000000000000" pitchFamily="50" charset="-128"/>
                        </a:rPr>
                        <a:t>Initial</a:t>
                      </a:r>
                      <a:endParaRPr kumimoji="1" lang="ja-JP" altLang="en-US" baseline="0" dirty="0">
                        <a:latin typeface="Yu Gothic UI Semibold" panose="020B0700000000000000" pitchFamily="50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aseline="0" dirty="0">
                          <a:latin typeface="Yu Gothic UI Semibold" panose="020B0700000000000000" pitchFamily="50" charset="-128"/>
                        </a:rPr>
                        <a:t>100000</a:t>
                      </a:r>
                      <a:endParaRPr kumimoji="1" lang="ja-JP" altLang="en-US" baseline="0" dirty="0">
                        <a:latin typeface="Yu Gothic UI Semibold" panose="020B07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aseline="0" dirty="0">
                          <a:latin typeface="Yu Gothic UI Semibold" panose="020B0700000000000000" pitchFamily="50" charset="-128"/>
                        </a:rPr>
                        <a:t>1</a:t>
                      </a:r>
                      <a:endParaRPr kumimoji="1" lang="ja-JP" altLang="en-US" baseline="0" dirty="0">
                        <a:latin typeface="Yu Gothic UI Semibold" panose="020B0700000000000000" pitchFamily="50" charset="-128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3435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baseline="0" dirty="0" err="1">
                          <a:latin typeface="Yu Gothic UI Semibold" panose="020B0700000000000000" pitchFamily="50" charset="-128"/>
                        </a:rPr>
                        <a:t>vd</a:t>
                      </a:r>
                      <a:r>
                        <a:rPr kumimoji="1" lang="en-US" altLang="ja-JP" baseline="0" dirty="0">
                          <a:latin typeface="Yu Gothic UI Semibold" panose="020B0700000000000000" pitchFamily="50" charset="-128"/>
                        </a:rPr>
                        <a:t>[1][0] (center of 680 x=y=z=0 [mm])</a:t>
                      </a:r>
                      <a:endParaRPr kumimoji="1" lang="ja-JP" altLang="en-US" baseline="0" dirty="0">
                        <a:latin typeface="Yu Gothic UI Semibold" panose="020B0700000000000000" pitchFamily="50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i="0" baseline="0" dirty="0">
                          <a:solidFill>
                            <a:srgbClr val="FF00D0"/>
                          </a:solidFill>
                          <a:latin typeface="Yu Gothic UI Semibold" panose="020B0700000000000000" pitchFamily="50" charset="-128"/>
                        </a:rPr>
                        <a:t>41468</a:t>
                      </a:r>
                      <a:endParaRPr kumimoji="1" lang="ja-JP" altLang="en-US" b="1" i="0" baseline="0" dirty="0">
                        <a:solidFill>
                          <a:srgbClr val="FF00D0"/>
                        </a:solidFill>
                        <a:latin typeface="Yu Gothic UI Semibold" panose="020B07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i="0" baseline="0" dirty="0">
                          <a:solidFill>
                            <a:srgbClr val="FF00D0"/>
                          </a:solidFill>
                          <a:latin typeface="Yu Gothic UI Semibold" panose="020B0700000000000000" pitchFamily="50" charset="-128"/>
                        </a:rPr>
                        <a:t>~0.41</a:t>
                      </a:r>
                      <a:endParaRPr kumimoji="1" lang="ja-JP" altLang="en-US" b="1" i="0" baseline="0" dirty="0">
                        <a:solidFill>
                          <a:srgbClr val="FF00D0"/>
                        </a:solidFill>
                        <a:latin typeface="Yu Gothic UI Semibold" panose="020B0700000000000000" pitchFamily="50" charset="-128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84410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baseline="0" dirty="0" err="1">
                          <a:latin typeface="Yu Gothic UI Semibold" panose="020B0700000000000000" pitchFamily="50" charset="-128"/>
                        </a:rPr>
                        <a:t>vd</a:t>
                      </a:r>
                      <a:r>
                        <a:rPr kumimoji="1" lang="en-US" altLang="ja-JP" baseline="0" dirty="0">
                          <a:latin typeface="Yu Gothic UI Semibold" panose="020B0700000000000000" pitchFamily="50" charset="-128"/>
                        </a:rPr>
                        <a:t>[2][0] (Backyard of NKS2) z=1500 [mm]</a:t>
                      </a:r>
                      <a:endParaRPr kumimoji="1" lang="ja-JP" altLang="en-US" baseline="0" dirty="0">
                        <a:latin typeface="Yu Gothic UI Semibold" panose="020B0700000000000000" pitchFamily="50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i="0" baseline="0" dirty="0">
                          <a:solidFill>
                            <a:srgbClr val="FF00D0"/>
                          </a:solidFill>
                          <a:latin typeface="Yu Gothic UI Semibold" panose="020B0700000000000000" pitchFamily="50" charset="-128"/>
                        </a:rPr>
                        <a:t>22417</a:t>
                      </a:r>
                      <a:endParaRPr kumimoji="1" lang="ja-JP" altLang="en-US" b="1" i="0" baseline="0" dirty="0">
                        <a:solidFill>
                          <a:srgbClr val="FF00D0"/>
                        </a:solidFill>
                        <a:latin typeface="Yu Gothic UI Semibold" panose="020B0700000000000000" pitchFamily="50" charset="-128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i="0" baseline="0" dirty="0">
                          <a:solidFill>
                            <a:srgbClr val="FF00D0"/>
                          </a:solidFill>
                          <a:latin typeface="Yu Gothic UI Semibold" panose="020B0700000000000000" pitchFamily="50" charset="-128"/>
                        </a:rPr>
                        <a:t>~0.22</a:t>
                      </a:r>
                      <a:endParaRPr kumimoji="1" lang="ja-JP" altLang="en-US" b="1" i="0" baseline="0" dirty="0">
                        <a:solidFill>
                          <a:srgbClr val="FF00D0"/>
                        </a:solidFill>
                        <a:latin typeface="Yu Gothic UI Semibold" panose="020B0700000000000000" pitchFamily="50" charset="-128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968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6987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6CB119-5080-4857-97AA-CEA16BA4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Hypernks (G4 simulation)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2A401B0-C213-4C94-B30F-72D6673BE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F2B73DC-F26D-4E97-AE3D-9F9D6EFE7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770A16B-79CE-40F8-A754-25AA3B1A0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BB719D3-7BD0-40F5-B490-BAF8090D2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557144"/>
            <a:ext cx="4219575" cy="2870644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B121EA00-E4FE-427E-A75F-D860D037E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424" y="3444932"/>
            <a:ext cx="4219576" cy="287064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6158AB19-065A-44DE-9DC5-800193518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57145"/>
            <a:ext cx="4219575" cy="287258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0F804DA6-7A87-4730-BCEA-473E206CE0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429000"/>
            <a:ext cx="4219575" cy="2879739"/>
          </a:xfrm>
          <a:prstGeom prst="rect">
            <a:avLst/>
          </a:prstGeom>
        </p:spPr>
      </p:pic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739C17EF-EA52-4314-B0C9-8B3CF9BDFD41}"/>
              </a:ext>
            </a:extLst>
          </p:cNvPr>
          <p:cNvSpPr/>
          <p:nvPr/>
        </p:nvSpPr>
        <p:spPr>
          <a:xfrm>
            <a:off x="1752599" y="540000"/>
            <a:ext cx="8639175" cy="2873067"/>
          </a:xfrm>
          <a:prstGeom prst="roundRect">
            <a:avLst>
              <a:gd name="adj" fmla="val 7379"/>
            </a:avLst>
          </a:prstGeom>
          <a:noFill/>
          <a:ln w="571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08641E7A-18DC-48D6-9999-0F427B4D1DF7}"/>
              </a:ext>
            </a:extLst>
          </p:cNvPr>
          <p:cNvSpPr/>
          <p:nvPr/>
        </p:nvSpPr>
        <p:spPr>
          <a:xfrm>
            <a:off x="1752598" y="3430451"/>
            <a:ext cx="8639175" cy="2974099"/>
          </a:xfrm>
          <a:prstGeom prst="roundRect">
            <a:avLst>
              <a:gd name="adj" fmla="val 7379"/>
            </a:avLst>
          </a:prstGeom>
          <a:noFill/>
          <a:ln w="57150">
            <a:solidFill>
              <a:srgbClr val="FFB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1E8AE5B-08DF-4966-BD08-1F9D293D1A84}"/>
              </a:ext>
            </a:extLst>
          </p:cNvPr>
          <p:cNvSpPr/>
          <p:nvPr/>
        </p:nvSpPr>
        <p:spPr>
          <a:xfrm>
            <a:off x="1" y="1893113"/>
            <a:ext cx="175259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rgbClr val="00FF00"/>
                </a:solidFill>
              </a:rPr>
              <a:t>w/o cut of</a:t>
            </a:r>
          </a:p>
          <a:p>
            <a:pPr algn="ctr"/>
            <a:r>
              <a:rPr kumimoji="1" lang="en-US" altLang="ja-JP" b="1" dirty="0">
                <a:solidFill>
                  <a:srgbClr val="00FF00"/>
                </a:solidFill>
              </a:rPr>
              <a:t>Virtual detector</a:t>
            </a:r>
            <a:endParaRPr kumimoji="1" lang="ja-JP" altLang="en-US" b="1" dirty="0">
              <a:solidFill>
                <a:srgbClr val="00FF00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5C216BE4-AC69-427E-AFBD-CD2B196162E7}"/>
              </a:ext>
            </a:extLst>
          </p:cNvPr>
          <p:cNvSpPr/>
          <p:nvPr/>
        </p:nvSpPr>
        <p:spPr>
          <a:xfrm>
            <a:off x="1" y="4375584"/>
            <a:ext cx="175259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>
                <a:solidFill>
                  <a:srgbClr val="FFB400"/>
                </a:solidFill>
              </a:rPr>
              <a:t>w/ cut of</a:t>
            </a:r>
          </a:p>
          <a:p>
            <a:pPr algn="ctr"/>
            <a:r>
              <a:rPr kumimoji="1" lang="en-US" altLang="ja-JP" b="1" dirty="0">
                <a:solidFill>
                  <a:srgbClr val="FFB400"/>
                </a:solidFill>
              </a:rPr>
              <a:t>Virtual detector</a:t>
            </a:r>
            <a:endParaRPr kumimoji="1" lang="ja-JP" altLang="en-US" b="1" dirty="0">
              <a:solidFill>
                <a:srgbClr val="FF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598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05846C-1775-4AEC-98F5-44666D1B8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Hypernks (G4 simulation)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47B94C-B422-4CF6-B4CD-655820643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aaa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D0A3AA-04E1-41BC-8F62-F3C1AEDFD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8CE87C2-9ADB-4C33-AF37-E2D4F4F0A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282AEB5B-482E-421C-85E8-5A6C43DDE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4" y="1775046"/>
            <a:ext cx="5895975" cy="4020365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D85C5735-F438-4551-8D20-F599F5E14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75046"/>
            <a:ext cx="5895975" cy="402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616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AA6A17-0CA1-4502-919A-A33D95456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Hypernks (G4 simulation)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0AC12B-B7C0-41FF-859B-A4E5443D1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/>
          <a:lstStyle/>
          <a:p>
            <a:r>
              <a:rPr lang="en-US" altLang="ja-JP" dirty="0"/>
              <a:t>p(γ, K</a:t>
            </a:r>
            <a:r>
              <a:rPr lang="en-US" altLang="ja-JP" baseline="30000" dirty="0"/>
              <a:t>+</a:t>
            </a:r>
            <a:r>
              <a:rPr lang="en-US" altLang="ja-JP" dirty="0"/>
              <a:t>)Λ reaction </a:t>
            </a:r>
            <a:r>
              <a:rPr lang="ja-JP" altLang="en-US" dirty="0"/>
              <a:t>の運動学を反映していると思われる </a:t>
            </a:r>
            <a:r>
              <a:rPr lang="en-US" altLang="ja-JP" dirty="0"/>
              <a:t>(?)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40B9D2-8DDA-4E38-B57D-68A98E99B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FD54D0-A5E5-4A87-B524-48A035428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73DA03F-288F-4776-87C8-FE30DA3E2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24" y="1293294"/>
            <a:ext cx="6264141" cy="4271411"/>
          </a:xfrm>
          <a:prstGeom prst="rect">
            <a:avLst/>
          </a:prstGeom>
          <a:ln w="15875">
            <a:solidFill>
              <a:schemeClr val="accent1">
                <a:shade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FBB71666-9104-407A-A746-FDAB38CB5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050" y="2662415"/>
            <a:ext cx="5610226" cy="3634848"/>
          </a:xfrm>
          <a:prstGeom prst="rect">
            <a:avLst/>
          </a:prstGeom>
          <a:ln w="15875">
            <a:solidFill>
              <a:schemeClr val="accent1">
                <a:shade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9967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5D579D-756B-4F90-A0EC-EF88AA8EE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 do next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342455-9F5E-4D6C-930D-5DD73F1C0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kumimoji="1" lang="en-US" altLang="ja-JP" b="1" dirty="0">
                <a:solidFill>
                  <a:srgbClr val="001060"/>
                </a:solidFill>
              </a:rPr>
              <a:t>G4 simulation</a:t>
            </a:r>
          </a:p>
          <a:p>
            <a:r>
              <a:rPr kumimoji="1" lang="en-US" altLang="ja-JP" sz="1600" dirty="0"/>
              <a:t>Modify the position of Virtual detectors (ToF wall), </a:t>
            </a:r>
          </a:p>
          <a:p>
            <a:r>
              <a:rPr kumimoji="1" lang="en-US" altLang="ja-JP" sz="1600" dirty="0"/>
              <a:t>Study timing resolution and detector size</a:t>
            </a:r>
            <a:endParaRPr lang="en-US" altLang="ja-JP" sz="1600" dirty="0"/>
          </a:p>
          <a:p>
            <a:pPr marL="0" indent="0">
              <a:buNone/>
            </a:pPr>
            <a:r>
              <a:rPr kumimoji="1" lang="en-US" altLang="ja-JP" sz="1600" dirty="0"/>
              <a:t>	</a:t>
            </a:r>
            <a:r>
              <a:rPr kumimoji="1" lang="ja-JP" altLang="en-US" sz="1600" dirty="0"/>
              <a:t>⇒ </a:t>
            </a:r>
            <a:r>
              <a:rPr kumimoji="1" lang="en-US" altLang="ja-JP" sz="1600" dirty="0"/>
              <a:t>e</a:t>
            </a:r>
            <a:r>
              <a:rPr kumimoji="1" lang="en-US" altLang="ja-JP" sz="1600" baseline="30000" dirty="0"/>
              <a:t>+</a:t>
            </a:r>
            <a:r>
              <a:rPr kumimoji="1" lang="en-US" altLang="ja-JP" sz="1600" dirty="0"/>
              <a:t>, π</a:t>
            </a:r>
            <a:r>
              <a:rPr kumimoji="1" lang="en-US" altLang="ja-JP" sz="1600" baseline="30000" dirty="0"/>
              <a:t>+</a:t>
            </a:r>
            <a:r>
              <a:rPr kumimoji="1" lang="ja-JP" altLang="en-US" sz="1600" dirty="0"/>
              <a:t>などを含めるには</a:t>
            </a:r>
            <a:r>
              <a:rPr kumimoji="1" lang="en-US" altLang="ja-JP" sz="1600" dirty="0"/>
              <a:t>?</a:t>
            </a:r>
            <a:r>
              <a:rPr lang="ja-JP" altLang="en-US" sz="1600" dirty="0"/>
              <a:t> </a:t>
            </a:r>
            <a:r>
              <a:rPr lang="en-US" altLang="ja-JP" sz="1600" dirty="0"/>
              <a:t>(KMaid, Material on </a:t>
            </a:r>
            <a:r>
              <a:rPr lang="ja-JP" altLang="en-US" sz="1600" dirty="0"/>
              <a:t>では </a:t>
            </a:r>
            <a:r>
              <a:rPr lang="en-US" altLang="ja-JP" sz="1600" dirty="0"/>
              <a:t>p, π</a:t>
            </a:r>
            <a:r>
              <a:rPr lang="en-US" altLang="ja-JP" sz="1600" baseline="30000" dirty="0"/>
              <a:t>+</a:t>
            </a:r>
            <a:r>
              <a:rPr lang="ja-JP" altLang="en-US" sz="1600" dirty="0"/>
              <a:t>が</a:t>
            </a:r>
            <a:r>
              <a:rPr lang="en-US" altLang="ja-JP" sz="1600" dirty="0"/>
              <a:t>~10 </a:t>
            </a:r>
            <a:r>
              <a:rPr lang="ja-JP" altLang="en-US" sz="1600" dirty="0"/>
              <a:t>イベントだった</a:t>
            </a:r>
            <a:r>
              <a:rPr lang="en-US" altLang="ja-JP" sz="1600" dirty="0"/>
              <a:t>. decay </a:t>
            </a:r>
            <a:r>
              <a:rPr lang="ja-JP" altLang="en-US" sz="1600" dirty="0"/>
              <a:t>も</a:t>
            </a:r>
            <a:r>
              <a:rPr lang="en-US" altLang="ja-JP" sz="1600" dirty="0"/>
              <a:t>ON?)</a:t>
            </a:r>
            <a:endParaRPr kumimoji="1" lang="en-US" altLang="ja-JP" sz="1600" dirty="0"/>
          </a:p>
          <a:p>
            <a:pPr marL="0" indent="0">
              <a:buNone/>
            </a:pPr>
            <a:r>
              <a:rPr lang="en-US" altLang="ja-JP" sz="1600" dirty="0"/>
              <a:t>	(</a:t>
            </a:r>
            <a:r>
              <a:rPr lang="ja-JP" altLang="en-US" sz="1600" dirty="0"/>
              <a:t>⇒ 分解能を与える方法</a:t>
            </a:r>
            <a:r>
              <a:rPr lang="en-US" altLang="ja-JP" sz="1600" dirty="0"/>
              <a:t>)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>
              <a:buFont typeface="Wingdings" panose="05000000000000000000" pitchFamily="2" charset="2"/>
              <a:buChar char="ü"/>
            </a:pPr>
            <a:r>
              <a:rPr kumimoji="1" lang="ja-JP" altLang="en-US" b="1" dirty="0">
                <a:solidFill>
                  <a:srgbClr val="001060"/>
                </a:solidFill>
              </a:rPr>
              <a:t>宇宙線測定</a:t>
            </a:r>
            <a:endParaRPr kumimoji="1" lang="en-US" altLang="ja-JP" b="1" dirty="0">
              <a:solidFill>
                <a:srgbClr val="001060"/>
              </a:solidFill>
            </a:endParaRPr>
          </a:p>
          <a:p>
            <a:r>
              <a:rPr lang="ja-JP" altLang="en-US" sz="1600" dirty="0"/>
              <a:t>引き続き続行 </a:t>
            </a:r>
            <a:r>
              <a:rPr lang="en-US" altLang="ja-JP" sz="1600" dirty="0"/>
              <a:t>(</a:t>
            </a:r>
            <a:r>
              <a:rPr lang="ja-JP" altLang="en-US" sz="1600" dirty="0"/>
              <a:t>再現性確認</a:t>
            </a:r>
            <a:r>
              <a:rPr lang="en-US" altLang="ja-JP" sz="1600" dirty="0"/>
              <a:t>)</a:t>
            </a:r>
          </a:p>
          <a:p>
            <a:r>
              <a:rPr lang="ja-JP" altLang="en-US" sz="1600" dirty="0"/>
              <a:t>他の</a:t>
            </a:r>
            <a:r>
              <a:rPr lang="en-US" altLang="ja-JP" sz="1600" dirty="0"/>
              <a:t>MPPC</a:t>
            </a:r>
            <a:r>
              <a:rPr lang="ja-JP" altLang="en-US" sz="1600" dirty="0"/>
              <a:t>のセッティングも試す</a:t>
            </a:r>
            <a:r>
              <a:rPr lang="en-US" altLang="ja-JP" sz="1600" dirty="0"/>
              <a:t>(×2, ×4 w/ 44mm </a:t>
            </a:r>
            <a:r>
              <a:rPr lang="en-US" altLang="ja-JP" sz="1600" dirty="0" err="1"/>
              <a:t>etc</a:t>
            </a:r>
            <a:r>
              <a:rPr lang="en-US" altLang="ja-JP" sz="1600" dirty="0"/>
              <a:t>)</a:t>
            </a:r>
          </a:p>
          <a:p>
            <a:endParaRPr kumimoji="1" lang="en-US" altLang="ja-JP" sz="1600" dirty="0"/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sz="1600" b="1" dirty="0">
                <a:solidFill>
                  <a:srgbClr val="001060"/>
                </a:solidFill>
              </a:rPr>
              <a:t>卒論</a:t>
            </a:r>
            <a:endParaRPr kumimoji="1" lang="ja-JP" altLang="en-US" sz="1600" b="1" dirty="0">
              <a:solidFill>
                <a:srgbClr val="001060"/>
              </a:solidFill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981FBA3-D470-42FA-8332-FBC9ADB48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D1AA5A-C2CF-4934-B5EB-B869CEA7C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7917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F431C5-3FE2-4FA2-B849-213EBBF99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FF193A6-6179-42A3-8356-B444FD032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F79AFC91-611D-4FF2-8C4F-3FEF17D7C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017" y="0"/>
            <a:ext cx="101319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21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E8F335-8406-435B-845D-9A9DDC372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Cosmic-ray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FA6CAF0-8E5D-44F4-8CF8-EB49DBA4A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1800" dirty="0"/>
              <a:t>今週初めに</a:t>
            </a:r>
            <a:r>
              <a:rPr kumimoji="1" lang="en-US" altLang="ja-JP" sz="1800" dirty="0"/>
              <a:t>, </a:t>
            </a:r>
            <a:r>
              <a:rPr kumimoji="1" lang="ja-JP" altLang="en-US" sz="1800" dirty="0"/>
              <a:t>リモートで測定できるように設定変更の作業を行った</a:t>
            </a:r>
            <a:r>
              <a:rPr kumimoji="1" lang="en-US" altLang="ja-JP" sz="1800" dirty="0"/>
              <a:t>. </a:t>
            </a:r>
          </a:p>
          <a:p>
            <a:pPr marL="0" indent="0">
              <a:buNone/>
            </a:pPr>
            <a:r>
              <a:rPr lang="en-US" altLang="ja-JP" sz="1800" dirty="0"/>
              <a:t>	〈</a:t>
            </a:r>
            <a:r>
              <a:rPr lang="ja-JP" altLang="en-US" sz="1800" dirty="0"/>
              <a:t>主な変更点</a:t>
            </a:r>
            <a:r>
              <a:rPr lang="en-US" altLang="ja-JP" sz="1800" dirty="0"/>
              <a:t>〉</a:t>
            </a:r>
          </a:p>
          <a:p>
            <a:pPr marL="0" indent="0">
              <a:buNone/>
            </a:pPr>
            <a:r>
              <a:rPr lang="en-US" altLang="ja-JP" sz="1800" dirty="0"/>
              <a:t>		*Bias supply: connect LAN</a:t>
            </a:r>
          </a:p>
          <a:p>
            <a:pPr marL="0" indent="0">
              <a:buNone/>
            </a:pPr>
            <a:r>
              <a:rPr lang="en-US" altLang="ja-JP" sz="1800" dirty="0"/>
              <a:t>		* QDC gate vs. signal </a:t>
            </a:r>
            <a:r>
              <a:rPr lang="ja-JP" altLang="en-US" sz="1800" dirty="0"/>
              <a:t>のタイミング調整</a:t>
            </a:r>
            <a:endParaRPr lang="en-US" altLang="ja-JP" sz="1800" dirty="0"/>
          </a:p>
          <a:p>
            <a:pPr marL="0" indent="0">
              <a:buNone/>
            </a:pPr>
            <a:r>
              <a:rPr lang="en-US" altLang="ja-JP" sz="1800" dirty="0"/>
              <a:t>		* </a:t>
            </a:r>
            <a:r>
              <a:rPr lang="ja-JP" altLang="en-US" sz="1800" dirty="0"/>
              <a:t>トリガー</a:t>
            </a:r>
            <a:r>
              <a:rPr lang="en-US" altLang="ja-JP" sz="1800" dirty="0"/>
              <a:t>: ToF all </a:t>
            </a:r>
            <a:r>
              <a:rPr lang="en-US" altLang="ja-JP" sz="1800" dirty="0" err="1"/>
              <a:t>ch</a:t>
            </a:r>
            <a:r>
              <a:rPr lang="en-US" altLang="ja-JP" sz="1800" dirty="0"/>
              <a:t> coin. </a:t>
            </a:r>
            <a:r>
              <a:rPr lang="ja-JP" altLang="en-US" sz="1800" dirty="0"/>
              <a:t>⇒ </a:t>
            </a:r>
            <a:r>
              <a:rPr lang="en-US" altLang="ja-JP" sz="1800" dirty="0"/>
              <a:t>All coin. </a:t>
            </a:r>
            <a:r>
              <a:rPr lang="ja-JP" altLang="en-US" sz="1800" dirty="0"/>
              <a:t>⊕ </a:t>
            </a:r>
            <a:r>
              <a:rPr lang="en-US" altLang="ja-JP" sz="1800" dirty="0"/>
              <a:t> Clock.</a:t>
            </a:r>
          </a:p>
          <a:p>
            <a:pPr marL="0" indent="0">
              <a:buNone/>
            </a:pPr>
            <a:r>
              <a:rPr lang="en-US" altLang="ja-JP" sz="1800" dirty="0"/>
              <a:t>		*Clock.: 50M Hz </a:t>
            </a:r>
            <a:r>
              <a:rPr lang="ja-JP" altLang="en-US" sz="1800" dirty="0"/>
              <a:t>→ </a:t>
            </a:r>
            <a:r>
              <a:rPr lang="en-US" altLang="ja-JP" sz="1800" dirty="0"/>
              <a:t>Scaler </a:t>
            </a:r>
            <a:r>
              <a:rPr lang="ja-JP" altLang="en-US" sz="1800" dirty="0"/>
              <a:t>→ </a:t>
            </a:r>
            <a:r>
              <a:rPr lang="en-US" altLang="ja-JP" sz="1800" dirty="0"/>
              <a:t>Carryout</a:t>
            </a:r>
          </a:p>
          <a:p>
            <a:pPr marL="0" indent="0">
              <a:buNone/>
            </a:pPr>
            <a:r>
              <a:rPr lang="en-US" altLang="ja-JP" sz="1800" dirty="0"/>
              <a:t>			</a:t>
            </a:r>
            <a:r>
              <a:rPr lang="ja-JP" altLang="en-US" sz="1800" dirty="0"/>
              <a:t>⇒ </a:t>
            </a:r>
            <a:r>
              <a:rPr lang="en-US" altLang="ja-JP" sz="1800" dirty="0"/>
              <a:t>V</a:t>
            </a:r>
            <a:r>
              <a:rPr lang="en-US" altLang="ja-JP" sz="1800" baseline="-25000" dirty="0"/>
              <a:t>th</a:t>
            </a:r>
            <a:r>
              <a:rPr lang="ja-JP" altLang="en-US" sz="1800" dirty="0"/>
              <a:t>変更</a:t>
            </a:r>
            <a:r>
              <a:rPr lang="en-US" altLang="ja-JP" sz="1800" dirty="0"/>
              <a:t>, </a:t>
            </a:r>
            <a:r>
              <a:rPr lang="ja-JP" altLang="en-US" sz="1800" dirty="0"/>
              <a:t>シンチ・</a:t>
            </a:r>
            <a:r>
              <a:rPr lang="en-US" altLang="ja-JP" sz="1800" dirty="0"/>
              <a:t>MPPC</a:t>
            </a:r>
            <a:r>
              <a:rPr lang="ja-JP" altLang="en-US" sz="1800" dirty="0"/>
              <a:t>回路交換以外の作業はリモートで可能</a:t>
            </a:r>
            <a:endParaRPr lang="en-US" altLang="ja-JP" sz="1800" dirty="0"/>
          </a:p>
          <a:p>
            <a:endParaRPr lang="en-US" altLang="ja-JP" sz="1800" dirty="0"/>
          </a:p>
          <a:p>
            <a:r>
              <a:rPr kumimoji="1" lang="en-US" altLang="ja-JP" sz="1800" dirty="0"/>
              <a:t>MPPC </a:t>
            </a:r>
            <a:r>
              <a:rPr kumimoji="1" lang="ja-JP" altLang="en-US" sz="1800" dirty="0"/>
              <a:t>基盤</a:t>
            </a:r>
            <a:r>
              <a:rPr kumimoji="1" lang="en-US" altLang="ja-JP" sz="1800" dirty="0"/>
              <a:t>: </a:t>
            </a:r>
            <a:r>
              <a:rPr kumimoji="1" lang="ja-JP" altLang="en-US" sz="1800" dirty="0"/>
              <a:t>基盤表面の一部を削り</a:t>
            </a:r>
            <a:r>
              <a:rPr kumimoji="1" lang="en-US" altLang="ja-JP" sz="1800" dirty="0"/>
              <a:t>, GND</a:t>
            </a:r>
            <a:r>
              <a:rPr kumimoji="1" lang="ja-JP" altLang="en-US" sz="1800" dirty="0"/>
              <a:t>ピンにつながる経路とベタをつないだ</a:t>
            </a:r>
            <a:endParaRPr kumimoji="1" lang="en-US" altLang="ja-JP" sz="1800" dirty="0"/>
          </a:p>
          <a:p>
            <a:endParaRPr lang="en-US" altLang="ja-JP" sz="1800" dirty="0"/>
          </a:p>
          <a:p>
            <a:r>
              <a:rPr kumimoji="1" lang="ja-JP" altLang="en-US" sz="1800" dirty="0"/>
              <a:t>月曜からデータ取得を再開</a:t>
            </a:r>
            <a:endParaRPr kumimoji="1" lang="en-US" altLang="ja-JP" sz="1800" dirty="0"/>
          </a:p>
          <a:p>
            <a:r>
              <a:rPr kumimoji="1" lang="en-US" altLang="ja-JP" sz="1800" dirty="0"/>
              <a:t>L(</a:t>
            </a:r>
            <a:r>
              <a:rPr kumimoji="1" lang="ja-JP" altLang="en-US" sz="1800" dirty="0"/>
              <a:t>下側</a:t>
            </a:r>
            <a:r>
              <a:rPr kumimoji="1" lang="en-US" altLang="ja-JP" sz="1800" dirty="0"/>
              <a:t>) </a:t>
            </a:r>
            <a:r>
              <a:rPr kumimoji="1" lang="ja-JP" altLang="en-US" sz="1800" dirty="0"/>
              <a:t>の</a:t>
            </a:r>
            <a:r>
              <a:rPr kumimoji="1" lang="en-US" altLang="ja-JP" sz="1800" dirty="0"/>
              <a:t>MPPC	</a:t>
            </a:r>
            <a:r>
              <a:rPr kumimoji="1" lang="ja-JP" altLang="en-US" sz="1800" dirty="0"/>
              <a:t>のみ電圧を変更</a:t>
            </a:r>
            <a:r>
              <a:rPr kumimoji="1" lang="en-US" altLang="ja-JP" sz="1800" dirty="0"/>
              <a:t>. 178.8, 190.8, 202.8 [V]</a:t>
            </a:r>
            <a:endParaRPr kumimoji="1" lang="ja-JP" altLang="en-US" sz="18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1A27FBE-DAB0-4593-9B10-A9116341A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C21754-7857-47DA-9F8B-DF895D7A5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1AC0ECB-B211-4490-8E30-097EC4AC2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423" y="4378734"/>
            <a:ext cx="4968671" cy="185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6778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5B099AD-A7A8-4936-8146-3FEE090C6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71FBD4E-0FA7-4B6A-BFDC-295A4AC11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C3B2F5C-41B0-456F-BC4A-4CB78D45A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3"/>
          <a:stretch/>
        </p:blipFill>
        <p:spPr>
          <a:xfrm>
            <a:off x="935865" y="0"/>
            <a:ext cx="103202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0682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24AD74A-502F-4272-BF14-26106DDA5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1AE3C06-0400-4459-AC7D-7828DB614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7990D82-D44D-471B-94FF-AFE43AF38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913" y="0"/>
            <a:ext cx="101841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729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F2BACA9-91A3-4DBF-845B-914643C7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F26049E-8567-4651-A3C7-3AED0B71A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C66B9CA-1EF2-4DC1-929A-F0DE3B7CA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525"/>
            <a:ext cx="12192000" cy="667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74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34C3045-CB2C-42FB-B796-CC299B63A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F3E8784-8654-4962-A0FC-7AA4456C6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1C3D772-643D-4385-B26A-978695A8D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68" y="0"/>
            <a:ext cx="10820264" cy="6858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6341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C692334-D0DF-48F1-9D48-E5B084441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D7CF1CF-4298-4970-9E85-A444AC814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6AA4794-41E9-4A96-B682-ADC0C030A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66" y="0"/>
            <a:ext cx="10853267" cy="687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266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0289B4D-57D3-4D87-9D90-27CB22725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50963D8-64A2-4158-B556-DDF5DFEAC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30A98E1-6638-4E7F-A192-E2F957423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922" y="0"/>
            <a:ext cx="1088815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767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0289B4D-57D3-4D87-9D90-27CB22725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50963D8-64A2-4158-B556-DDF5DFEAC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56471C3-F14F-4BFC-AA27-D1B34BC80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35" y="0"/>
            <a:ext cx="108625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6249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6042DF4-62AB-4948-BA49-07BD853CA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5BC5EA5-F442-462F-8D53-2AEAB3E85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EDA7FE7-39B8-4B3E-B19F-84303A3C2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63" y="0"/>
            <a:ext cx="111670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6977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5C8C4CB-2B52-4B90-91E8-86D7ADEBA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086" y="0"/>
            <a:ext cx="113398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5928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B668953-0C8A-4681-B117-81FCC6D30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490" y="0"/>
            <a:ext cx="102170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88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5487F-A6B4-4CFD-B4F1-8DBDD01E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Cosmic-ray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343A7B-58F5-4EE3-B73E-8B45C59B5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>
            <a:normAutofit/>
          </a:bodyPr>
          <a:lstStyle/>
          <a:p>
            <a:r>
              <a:rPr lang="ja-JP" altLang="en-US" sz="1800" dirty="0"/>
              <a:t>下側</a:t>
            </a:r>
            <a:r>
              <a:rPr lang="en-US" altLang="ja-JP" sz="1800" dirty="0"/>
              <a:t>(MPPC*4): 178.8V</a:t>
            </a:r>
            <a:endParaRPr kumimoji="1" lang="ja-JP" altLang="en-US" sz="18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9E9FB2-4449-451E-B8DA-5761F416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656AC5-7319-4244-ACFF-6562D9A9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F716D1C2-471B-4FD6-99B0-5F3D21BC9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93" y="931564"/>
            <a:ext cx="10167891" cy="549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081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1B43883-F23B-40BF-BCDA-3F9D325E9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705"/>
            <a:ext cx="12192000" cy="664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031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E0FA1B0-5930-410D-9B54-3EA2F4A84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6" y="0"/>
            <a:ext cx="12186114" cy="658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011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5CF9729-EEC3-42DB-A72A-E8C05B9DA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37" y="0"/>
            <a:ext cx="10441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3921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9699E24-2480-4254-9DCE-AE0B6F306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833" y="0"/>
            <a:ext cx="104303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8403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7AF9E1D-0523-4BA7-8FB7-F5D2E983F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024" y="0"/>
            <a:ext cx="102759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232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8B9C541-2A21-435C-A898-F7DCDCEFF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34"/>
            <a:ext cx="12192000" cy="677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021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FCC1B2F-201D-4E42-8529-FB877120D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732"/>
            <a:ext cx="12196975" cy="662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672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C85947-781F-4395-BD76-7B03CD0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944CD6-F24D-491B-B16E-1C0B8D58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121EFCB-8C9B-4B85-BEA3-8D2763EB7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84" y="0"/>
            <a:ext cx="114714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913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650FD5D-6E65-4D1E-9770-043F0F0F5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4D4DD9E-EF6C-4907-8D03-D80D276AC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4D2DCF1-BAEF-4B93-8DFF-6AB8D6155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61" y="0"/>
            <a:ext cx="11527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1388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66EBDE-F8EF-4D41-A5A7-9CB5EDF15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64BF4D-062B-4AC3-800B-15BE0845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24D21B2-5666-4F1B-BE61-40F2D4DD8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561" y="0"/>
            <a:ext cx="10264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113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66EBDE-F8EF-4D41-A5A7-9CB5EDF15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64BF4D-062B-4AC3-800B-15BE0845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C2DF849-6706-47AB-B069-2A4C620CB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4144"/>
            <a:ext cx="12192001" cy="676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421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66EBDE-F8EF-4D41-A5A7-9CB5EDF15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64BF4D-062B-4AC3-800B-15BE0845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F184BEF-39C6-4FEC-A2A5-A4E0FE7A3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755"/>
            <a:ext cx="12192000" cy="665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3559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66EBDE-F8EF-4D41-A5A7-9CB5EDF15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64BF4D-062B-4AC3-800B-15BE0845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8B6A3E2-2C8C-42EA-BF2B-FF7B0C9C0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927"/>
            <a:ext cx="12186448" cy="660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443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66EBDE-F8EF-4D41-A5A7-9CB5EDF15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64BF4D-062B-4AC3-800B-15BE0845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70D3022-3798-4B20-BD11-237DE4A7F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37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162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66EBDE-F8EF-4D41-A5A7-9CB5EDF15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64BF4D-062B-4AC3-800B-15BE0845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D99C50C-1A53-4DCB-97A0-B0558672A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42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30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5487F-A6B4-4CFD-B4F1-8DBDD01E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Cosmic-ray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343A7B-58F5-4EE3-B73E-8B45C59B5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>
            <a:normAutofit/>
          </a:bodyPr>
          <a:lstStyle/>
          <a:p>
            <a:r>
              <a:rPr lang="ja-JP" altLang="en-US" sz="1800" dirty="0"/>
              <a:t>下側</a:t>
            </a:r>
            <a:r>
              <a:rPr lang="en-US" altLang="ja-JP" sz="1800" dirty="0"/>
              <a:t>(MPPC*4): 178.8V</a:t>
            </a:r>
            <a:endParaRPr lang="ja-JP" altLang="en-US" sz="1800" dirty="0"/>
          </a:p>
          <a:p>
            <a:endParaRPr kumimoji="1" lang="ja-JP" altLang="en-US" sz="18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9E9FB2-4449-451E-B8DA-5761F416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656AC5-7319-4244-ACFF-6562D9A9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EA3D0F4-420C-4B1E-BCD9-D5918FECF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98603" y="658175"/>
            <a:ext cx="9225600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37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5487F-A6B4-4CFD-B4F1-8DBDD01E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Cosmic-ray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343A7B-58F5-4EE3-B73E-8B45C59B5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>
            <a:normAutofit/>
          </a:bodyPr>
          <a:lstStyle/>
          <a:p>
            <a:r>
              <a:rPr lang="ja-JP" altLang="en-US" sz="1800" dirty="0"/>
              <a:t>下側</a:t>
            </a:r>
            <a:r>
              <a:rPr lang="en-US" altLang="ja-JP" sz="1800" dirty="0"/>
              <a:t>(MPPC*4): 178.8V</a:t>
            </a:r>
            <a:endParaRPr lang="ja-JP" altLang="en-US" sz="1800" dirty="0"/>
          </a:p>
          <a:p>
            <a:endParaRPr kumimoji="1" lang="ja-JP" altLang="en-US" sz="18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9E9FB2-4449-451E-B8DA-5761F416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656AC5-7319-4244-ACFF-6562D9A9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EA3D0F4-420C-4B1E-BCD9-D5918FECF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4923" y="658175"/>
            <a:ext cx="8312960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79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5487F-A6B4-4CFD-B4F1-8DBDD01E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Cosmic-ray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343A7B-58F5-4EE3-B73E-8B45C59B5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>
            <a:normAutofit/>
          </a:bodyPr>
          <a:lstStyle/>
          <a:p>
            <a:r>
              <a:rPr lang="ja-JP" altLang="en-US" sz="1800" dirty="0"/>
              <a:t>下側</a:t>
            </a:r>
            <a:r>
              <a:rPr lang="en-US" altLang="ja-JP" sz="1800" dirty="0"/>
              <a:t>(MPPC*4): 178.8V</a:t>
            </a:r>
            <a:endParaRPr lang="ja-JP" altLang="en-US" sz="1800" dirty="0"/>
          </a:p>
          <a:p>
            <a:endParaRPr kumimoji="1" lang="ja-JP" altLang="en-US" sz="18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9E9FB2-4449-451E-B8DA-5761F416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656AC5-7319-4244-ACFF-6562D9A9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EA3D0F4-420C-4B1E-BCD9-D5918FECF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29369" y="1080000"/>
            <a:ext cx="9226631" cy="50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17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5487F-A6B4-4CFD-B4F1-8DBDD01E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Cosmic-ray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343A7B-58F5-4EE3-B73E-8B45C59B5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>
            <a:normAutofit/>
          </a:bodyPr>
          <a:lstStyle/>
          <a:p>
            <a:r>
              <a:rPr lang="ja-JP" altLang="en-US" sz="1800" dirty="0"/>
              <a:t>下側</a:t>
            </a:r>
            <a:r>
              <a:rPr lang="en-US" altLang="ja-JP" sz="1800" dirty="0"/>
              <a:t>(MPPC*4): 190.8V</a:t>
            </a:r>
            <a:endParaRPr lang="ja-JP" altLang="en-US" sz="1800" dirty="0"/>
          </a:p>
          <a:p>
            <a:endParaRPr kumimoji="1" lang="ja-JP" altLang="en-US" sz="18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9E9FB2-4449-451E-B8DA-5761F416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656AC5-7319-4244-ACFF-6562D9A9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EA3D0F4-420C-4B1E-BCD9-D5918FECF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0722" y="1080000"/>
            <a:ext cx="9043924" cy="50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390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5487F-A6B4-4CFD-B4F1-8DBDD01E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Cosmic-ray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343A7B-58F5-4EE3-B73E-8B45C59B5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>
            <a:normAutofit/>
          </a:bodyPr>
          <a:lstStyle/>
          <a:p>
            <a:r>
              <a:rPr lang="ja-JP" altLang="en-US" sz="1800" dirty="0"/>
              <a:t>下側</a:t>
            </a:r>
            <a:r>
              <a:rPr lang="en-US" altLang="ja-JP" sz="1800" dirty="0"/>
              <a:t>(MPPC*4): 202.8V</a:t>
            </a:r>
            <a:endParaRPr lang="ja-JP" altLang="en-US" sz="1800" dirty="0"/>
          </a:p>
          <a:p>
            <a:endParaRPr kumimoji="1" lang="ja-JP" altLang="en-US" sz="18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9E9FB2-4449-451E-B8DA-5761F416F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04. 24 (Fri)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656AC5-7319-4244-ACFF-6562D9A9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#24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EA3D0F4-420C-4B1E-BCD9-D5918FECF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42043" y="1080000"/>
            <a:ext cx="9201282" cy="50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89765"/>
      </p:ext>
    </p:extLst>
  </p:cSld>
  <p:clrMapOvr>
    <a:masterClrMapping/>
  </p:clrMapOvr>
</p:sld>
</file>

<file path=ppt/theme/theme1.xml><?xml version="1.0" encoding="utf-8"?>
<a:theme xmlns:a="http://schemas.openxmlformats.org/drawingml/2006/main" name="seminar_02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minar_02" id="{C1171E94-2110-450A-9346-1BD70DE9906E}" vid="{3C2E93C8-B6B3-48CF-8F41-9A0EDEBD1DEF}"/>
    </a:ext>
  </a:extLst>
</a:theme>
</file>

<file path=ppt/theme/theme2.xml><?xml version="1.0" encoding="utf-8"?>
<a:theme xmlns:a="http://schemas.openxmlformats.org/drawingml/2006/main" name="seminar01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minar01" id="{18FBF4ED-8204-4B78-95F5-552E1E431153}" vid="{BCB916D8-A2AD-462A-B410-68B35812B9FD}"/>
    </a:ext>
  </a:extLst>
</a:theme>
</file>

<file path=ppt/theme/theme3.xml><?xml version="1.0" encoding="utf-8"?>
<a:theme xmlns:a="http://schemas.openxmlformats.org/drawingml/2006/main" name="seminar_01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minar_01" id="{FBBCB237-14DA-439D-9B7B-9CE02D5C1056}" vid="{8D7AEC0D-9FFA-4277-AF29-E9BAEC5B07C9}"/>
    </a:ext>
  </a:extLst>
</a:theme>
</file>

<file path=ppt/theme/theme4.xml><?xml version="1.0" encoding="utf-8"?>
<a:theme xmlns:a="http://schemas.openxmlformats.org/drawingml/2006/main" name="1_seminar_02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minar_02" id="{10F39351-FE36-48E0-9A59-2534A9E5F3F1}" vid="{D5511E69-8D87-4FAD-8361-63F4BCA13FEB}"/>
    </a:ext>
  </a:extLst>
</a:theme>
</file>

<file path=ppt/theme/theme5.xml><?xml version="1.0" encoding="utf-8"?>
<a:theme xmlns:a="http://schemas.openxmlformats.org/drawingml/2006/main" name="1_seminar01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minar01" id="{18FBF4ED-8204-4B78-95F5-552E1E431153}" vid="{BCB916D8-A2AD-462A-B410-68B35812B9FD}"/>
    </a:ext>
  </a:extLst>
</a:theme>
</file>

<file path=ppt/theme/theme6.xml><?xml version="1.0" encoding="utf-8"?>
<a:theme xmlns:a="http://schemas.openxmlformats.org/drawingml/2006/main" name="1_seminar_01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minar_01" id="{FBBCB237-14DA-439D-9B7B-9CE02D5C1056}" vid="{8D7AEC0D-9FFA-4277-AF29-E9BAEC5B07C9}"/>
    </a:ext>
  </a:extLst>
</a:theme>
</file>

<file path=ppt/theme/theme7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seminar_02</Template>
  <TotalTime>602</TotalTime>
  <Words>1056</Words>
  <Application>Microsoft Office PowerPoint</Application>
  <PresentationFormat>ワイド画面</PresentationFormat>
  <Paragraphs>163</Paragraphs>
  <Slides>43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6</vt:i4>
      </vt:variant>
      <vt:variant>
        <vt:lpstr>スライド タイトル</vt:lpstr>
      </vt:variant>
      <vt:variant>
        <vt:i4>43</vt:i4>
      </vt:variant>
    </vt:vector>
  </HeadingPairs>
  <TitlesOfParts>
    <vt:vector size="59" baseType="lpstr">
      <vt:lpstr>Yu Gothic UI</vt:lpstr>
      <vt:lpstr>Yu Gothic UI Light</vt:lpstr>
      <vt:lpstr>Yu Gothic UI Semibold</vt:lpstr>
      <vt:lpstr>Yu Gothic UI Semilight</vt:lpstr>
      <vt:lpstr>游ゴシック</vt:lpstr>
      <vt:lpstr>游ゴシック Light</vt:lpstr>
      <vt:lpstr>Arial</vt:lpstr>
      <vt:lpstr>Calibri</vt:lpstr>
      <vt:lpstr>Calibri Light</vt:lpstr>
      <vt:lpstr>Wingdings</vt:lpstr>
      <vt:lpstr>seminar_02</vt:lpstr>
      <vt:lpstr>seminar01</vt:lpstr>
      <vt:lpstr>seminar_01</vt:lpstr>
      <vt:lpstr>1_seminar_02</vt:lpstr>
      <vt:lpstr>1_seminar01</vt:lpstr>
      <vt:lpstr>1_seminar_01</vt:lpstr>
      <vt:lpstr>Status Report #24</vt:lpstr>
      <vt:lpstr>Cosmic-ray</vt:lpstr>
      <vt:lpstr>Cosmic-ray</vt:lpstr>
      <vt:lpstr>PowerPoint プレゼンテーション</vt:lpstr>
      <vt:lpstr>Cosmic-ray</vt:lpstr>
      <vt:lpstr>Cosmic-ray</vt:lpstr>
      <vt:lpstr>Cosmic-ray</vt:lpstr>
      <vt:lpstr>Cosmic-ray</vt:lpstr>
      <vt:lpstr>Cosmic-ray</vt:lpstr>
      <vt:lpstr>Cosmic-ray</vt:lpstr>
      <vt:lpstr>Hypernks (G4 simulation)</vt:lpstr>
      <vt:lpstr>Hypernks (G4 simulation)</vt:lpstr>
      <vt:lpstr>Hypernks (G4 simulation)</vt:lpstr>
      <vt:lpstr>Hypernks (G4 simulation)</vt:lpstr>
      <vt:lpstr>Hypernks (G4 simulation)</vt:lpstr>
      <vt:lpstr>Hypernks (G4 simulation)</vt:lpstr>
      <vt:lpstr>Hypernks (G4 simulation)</vt:lpstr>
      <vt:lpstr>To do next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Status Report #24</dc:title>
  <dc:creator>Tomomasa Fujiwara</dc:creator>
  <cp:lastModifiedBy>Tomomasa Fujiwara</cp:lastModifiedBy>
  <cp:revision>10</cp:revision>
  <cp:lastPrinted>2020-04-23T18:09:31Z</cp:lastPrinted>
  <dcterms:created xsi:type="dcterms:W3CDTF">2020-04-19T12:55:32Z</dcterms:created>
  <dcterms:modified xsi:type="dcterms:W3CDTF">2020-04-24T08:39:56Z</dcterms:modified>
</cp:coreProperties>
</file>

<file path=docProps/thumbnail.jpeg>
</file>